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366" r:id="rId3"/>
    <p:sldId id="267" r:id="rId4"/>
    <p:sldId id="363" r:id="rId5"/>
    <p:sldId id="293" r:id="rId6"/>
    <p:sldId id="364" r:id="rId7"/>
    <p:sldId id="355" r:id="rId8"/>
    <p:sldId id="379" r:id="rId9"/>
    <p:sldId id="365" r:id="rId10"/>
    <p:sldId id="322" r:id="rId11"/>
    <p:sldId id="349" r:id="rId12"/>
    <p:sldId id="342" r:id="rId13"/>
    <p:sldId id="298" r:id="rId14"/>
    <p:sldId id="353" r:id="rId15"/>
    <p:sldId id="299" r:id="rId16"/>
    <p:sldId id="358" r:id="rId17"/>
    <p:sldId id="359" r:id="rId18"/>
    <p:sldId id="360" r:id="rId19"/>
    <p:sldId id="309" r:id="rId20"/>
    <p:sldId id="282" r:id="rId21"/>
    <p:sldId id="338" r:id="rId22"/>
    <p:sldId id="284" r:id="rId23"/>
    <p:sldId id="351" r:id="rId24"/>
    <p:sldId id="361" r:id="rId25"/>
    <p:sldId id="362" r:id="rId26"/>
    <p:sldId id="339" r:id="rId27"/>
    <p:sldId id="344" r:id="rId28"/>
    <p:sldId id="347" r:id="rId29"/>
    <p:sldId id="335" r:id="rId30"/>
    <p:sldId id="336" r:id="rId31"/>
    <p:sldId id="352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FAFC1D-7E6D-2B44-B36E-A102FDC0AC95}" v="4" dt="2020-11-19T07:15:22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49" autoAdjust="0"/>
    <p:restoredTop sz="94737"/>
  </p:normalViewPr>
  <p:slideViewPr>
    <p:cSldViewPr>
      <p:cViewPr varScale="1">
        <p:scale>
          <a:sx n="99" d="100"/>
          <a:sy n="99" d="100"/>
        </p:scale>
        <p:origin x="2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rique Abad" userId="3f4aee16-0c8e-4dc2-8baa-a7cdab705492" providerId="ADAL" clId="{31FAFC1D-7E6D-2B44-B36E-A102FDC0AC95}"/>
    <pc:docChg chg="custSel modSld">
      <pc:chgData name="Enrique Abad" userId="3f4aee16-0c8e-4dc2-8baa-a7cdab705492" providerId="ADAL" clId="{31FAFC1D-7E6D-2B44-B36E-A102FDC0AC95}" dt="2020-11-19T07:15:22.535" v="6"/>
      <pc:docMkLst>
        <pc:docMk/>
      </pc:docMkLst>
      <pc:sldChg chg="addSp delSp mod">
        <pc:chgData name="Enrique Abad" userId="3f4aee16-0c8e-4dc2-8baa-a7cdab705492" providerId="ADAL" clId="{31FAFC1D-7E6D-2B44-B36E-A102FDC0AC95}" dt="2020-11-19T07:15:22.535" v="6"/>
        <pc:sldMkLst>
          <pc:docMk/>
          <pc:sldMk cId="0" sldId="347"/>
        </pc:sldMkLst>
        <pc:picChg chg="del">
          <ac:chgData name="Enrique Abad" userId="3f4aee16-0c8e-4dc2-8baa-a7cdab705492" providerId="ADAL" clId="{31FAFC1D-7E6D-2B44-B36E-A102FDC0AC95}" dt="2020-11-19T07:15:19.960" v="5" actId="478"/>
          <ac:picMkLst>
            <pc:docMk/>
            <pc:sldMk cId="0" sldId="347"/>
            <ac:picMk id="3" creationId="{00000000-0000-0000-0000-000000000000}"/>
          </ac:picMkLst>
        </pc:picChg>
        <pc:picChg chg="add">
          <ac:chgData name="Enrique Abad" userId="3f4aee16-0c8e-4dc2-8baa-a7cdab705492" providerId="ADAL" clId="{31FAFC1D-7E6D-2B44-B36E-A102FDC0AC95}" dt="2020-11-19T07:15:22.535" v="6"/>
          <ac:picMkLst>
            <pc:docMk/>
            <pc:sldMk cId="0" sldId="347"/>
            <ac:picMk id="2050" creationId="{8E7FC812-6CAE-1842-ABEA-CEEBBC67A782}"/>
          </ac:picMkLst>
        </pc:picChg>
      </pc:sldChg>
      <pc:sldChg chg="addSp delSp modSp mod">
        <pc:chgData name="Enrique Abad" userId="3f4aee16-0c8e-4dc2-8baa-a7cdab705492" providerId="ADAL" clId="{31FAFC1D-7E6D-2B44-B36E-A102FDC0AC95}" dt="2020-11-19T07:13:51.538" v="4" actId="1076"/>
        <pc:sldMkLst>
          <pc:docMk/>
          <pc:sldMk cId="0" sldId="358"/>
        </pc:sldMkLst>
        <pc:picChg chg="add mod">
          <ac:chgData name="Enrique Abad" userId="3f4aee16-0c8e-4dc2-8baa-a7cdab705492" providerId="ADAL" clId="{31FAFC1D-7E6D-2B44-B36E-A102FDC0AC95}" dt="2020-11-19T07:13:51.538" v="4" actId="1076"/>
          <ac:picMkLst>
            <pc:docMk/>
            <pc:sldMk cId="0" sldId="358"/>
            <ac:picMk id="1026" creationId="{5D9154F5-4E5D-EB45-8103-97704E56BEDC}"/>
          </ac:picMkLst>
        </pc:picChg>
        <pc:picChg chg="del">
          <ac:chgData name="Enrique Abad" userId="3f4aee16-0c8e-4dc2-8baa-a7cdab705492" providerId="ADAL" clId="{31FAFC1D-7E6D-2B44-B36E-A102FDC0AC95}" dt="2020-11-19T07:13:46.012" v="3" actId="478"/>
          <ac:picMkLst>
            <pc:docMk/>
            <pc:sldMk cId="0" sldId="358"/>
            <ac:picMk id="59394" creationId="{00000000-0000-0000-0000-000000000000}"/>
          </ac:picMkLst>
        </pc:picChg>
      </pc:sldChg>
      <pc:sldChg chg="modSp mod">
        <pc:chgData name="Enrique Abad" userId="3f4aee16-0c8e-4dc2-8baa-a7cdab705492" providerId="ADAL" clId="{31FAFC1D-7E6D-2B44-B36E-A102FDC0AC95}" dt="2020-11-19T07:10:34.036" v="0" actId="1076"/>
        <pc:sldMkLst>
          <pc:docMk/>
          <pc:sldMk cId="1238764174" sldId="363"/>
        </pc:sldMkLst>
        <pc:picChg chg="mod">
          <ac:chgData name="Enrique Abad" userId="3f4aee16-0c8e-4dc2-8baa-a7cdab705492" providerId="ADAL" clId="{31FAFC1D-7E6D-2B44-B36E-A102FDC0AC95}" dt="2020-11-19T07:10:34.036" v="0" actId="1076"/>
          <ac:picMkLst>
            <pc:docMk/>
            <pc:sldMk cId="1238764174" sldId="363"/>
            <ac:picMk id="4" creationId="{8FF7252A-B1F9-134C-962A-8B2CA44EAA3E}"/>
          </ac:picMkLst>
        </pc:picChg>
      </pc:sldChg>
    </pc:docChg>
  </pc:docChgLst>
  <pc:docChgLst>
    <pc:chgData name="Enrique Abad" userId="3f4aee16-0c8e-4dc2-8baa-a7cdab705492" providerId="ADAL" clId="{9A9D2BD9-F231-B24C-B02B-E35192F3B5F9}"/>
    <pc:docChg chg="custSel mod addSld delSld modSld sldOrd modMainMaster">
      <pc:chgData name="Enrique Abad" userId="3f4aee16-0c8e-4dc2-8baa-a7cdab705492" providerId="ADAL" clId="{9A9D2BD9-F231-B24C-B02B-E35192F3B5F9}" dt="2020-10-31T21:51:37.634" v="531"/>
      <pc:docMkLst>
        <pc:docMk/>
      </pc:docMkLst>
      <pc:sldChg chg="del">
        <pc:chgData name="Enrique Abad" userId="3f4aee16-0c8e-4dc2-8baa-a7cdab705492" providerId="ADAL" clId="{9A9D2BD9-F231-B24C-B02B-E35192F3B5F9}" dt="2020-10-31T21:29:31.831" v="141" actId="2696"/>
        <pc:sldMkLst>
          <pc:docMk/>
          <pc:sldMk cId="0" sldId="256"/>
        </pc:sldMkLst>
      </pc:sldChg>
      <pc:sldChg chg="addSp delSp modSp mod">
        <pc:chgData name="Enrique Abad" userId="3f4aee16-0c8e-4dc2-8baa-a7cdab705492" providerId="ADAL" clId="{9A9D2BD9-F231-B24C-B02B-E35192F3B5F9}" dt="2020-10-31T21:34:27.403" v="387" actId="1037"/>
        <pc:sldMkLst>
          <pc:docMk/>
          <pc:sldMk cId="0" sldId="267"/>
        </pc:sldMkLst>
        <pc:spChg chg="add mod">
          <ac:chgData name="Enrique Abad" userId="3f4aee16-0c8e-4dc2-8baa-a7cdab705492" providerId="ADAL" clId="{9A9D2BD9-F231-B24C-B02B-E35192F3B5F9}" dt="2020-10-31T21:31:19.237" v="254" actId="20577"/>
          <ac:spMkLst>
            <pc:docMk/>
            <pc:sldMk cId="0" sldId="267"/>
            <ac:spMk id="2" creationId="{5328F514-7139-1C42-A273-9477962ABEF7}"/>
          </ac:spMkLst>
        </pc:spChg>
        <pc:spChg chg="mod">
          <ac:chgData name="Enrique Abad" userId="3f4aee16-0c8e-4dc2-8baa-a7cdab705492" providerId="ADAL" clId="{9A9D2BD9-F231-B24C-B02B-E35192F3B5F9}" dt="2020-10-31T21:29:45.073" v="155" actId="1036"/>
          <ac:spMkLst>
            <pc:docMk/>
            <pc:sldMk cId="0" sldId="267"/>
            <ac:spMk id="4" creationId="{00000000-0000-0000-0000-000000000000}"/>
          </ac:spMkLst>
        </pc:spChg>
        <pc:picChg chg="add mod">
          <ac:chgData name="Enrique Abad" userId="3f4aee16-0c8e-4dc2-8baa-a7cdab705492" providerId="ADAL" clId="{9A9D2BD9-F231-B24C-B02B-E35192F3B5F9}" dt="2020-10-31T21:34:27.403" v="387" actId="1037"/>
          <ac:picMkLst>
            <pc:docMk/>
            <pc:sldMk cId="0" sldId="267"/>
            <ac:picMk id="5" creationId="{E0EE36E9-864B-8D48-942A-3FABBAE03F50}"/>
          </ac:picMkLst>
        </pc:picChg>
        <pc:picChg chg="del">
          <ac:chgData name="Enrique Abad" userId="3f4aee16-0c8e-4dc2-8baa-a7cdab705492" providerId="ADAL" clId="{9A9D2BD9-F231-B24C-B02B-E35192F3B5F9}" dt="2020-10-31T21:28:53.498" v="68" actId="478"/>
          <ac:picMkLst>
            <pc:docMk/>
            <pc:sldMk cId="0" sldId="267"/>
            <ac:picMk id="1026" creationId="{00000000-0000-0000-0000-000000000000}"/>
          </ac:picMkLst>
        </pc:picChg>
      </pc:sldChg>
      <pc:sldChg chg="addSp modSp mod ord">
        <pc:chgData name="Enrique Abad" userId="3f4aee16-0c8e-4dc2-8baa-a7cdab705492" providerId="ADAL" clId="{9A9D2BD9-F231-B24C-B02B-E35192F3B5F9}" dt="2020-10-31T21:34:15.864" v="384" actId="1037"/>
        <pc:sldMkLst>
          <pc:docMk/>
          <pc:sldMk cId="0" sldId="293"/>
        </pc:sldMkLst>
        <pc:spChg chg="mod">
          <ac:chgData name="Enrique Abad" userId="3f4aee16-0c8e-4dc2-8baa-a7cdab705492" providerId="ADAL" clId="{9A9D2BD9-F231-B24C-B02B-E35192F3B5F9}" dt="2020-10-31T21:33:45.209" v="320" actId="1038"/>
          <ac:spMkLst>
            <pc:docMk/>
            <pc:sldMk cId="0" sldId="293"/>
            <ac:spMk id="2" creationId="{00000000-0000-0000-0000-000000000000}"/>
          </ac:spMkLst>
        </pc:spChg>
        <pc:spChg chg="mod">
          <ac:chgData name="Enrique Abad" userId="3f4aee16-0c8e-4dc2-8baa-a7cdab705492" providerId="ADAL" clId="{9A9D2BD9-F231-B24C-B02B-E35192F3B5F9}" dt="2020-10-31T21:34:01.853" v="321" actId="14100"/>
          <ac:spMkLst>
            <pc:docMk/>
            <pc:sldMk cId="0" sldId="293"/>
            <ac:spMk id="3" creationId="{00000000-0000-0000-0000-000000000000}"/>
          </ac:spMkLst>
        </pc:spChg>
        <pc:picChg chg="add mod">
          <ac:chgData name="Enrique Abad" userId="3f4aee16-0c8e-4dc2-8baa-a7cdab705492" providerId="ADAL" clId="{9A9D2BD9-F231-B24C-B02B-E35192F3B5F9}" dt="2020-10-31T21:34:15.864" v="384" actId="1037"/>
          <ac:picMkLst>
            <pc:docMk/>
            <pc:sldMk cId="0" sldId="293"/>
            <ac:picMk id="4" creationId="{0595EF7E-8A3A-A946-8AB4-F1DFABE8F078}"/>
          </ac:picMkLst>
        </pc:picChg>
      </pc:sldChg>
      <pc:sldChg chg="addSp modSp mod ord">
        <pc:chgData name="Enrique Abad" userId="3f4aee16-0c8e-4dc2-8baa-a7cdab705492" providerId="ADAL" clId="{9A9D2BD9-F231-B24C-B02B-E35192F3B5F9}" dt="2020-10-31T21:39:00.721" v="509" actId="2711"/>
        <pc:sldMkLst>
          <pc:docMk/>
          <pc:sldMk cId="0" sldId="355"/>
        </pc:sldMkLst>
        <pc:spChg chg="add mod">
          <ac:chgData name="Enrique Abad" userId="3f4aee16-0c8e-4dc2-8baa-a7cdab705492" providerId="ADAL" clId="{9A9D2BD9-F231-B24C-B02B-E35192F3B5F9}" dt="2020-10-31T21:39:00.721" v="509" actId="2711"/>
          <ac:spMkLst>
            <pc:docMk/>
            <pc:sldMk cId="0" sldId="355"/>
            <ac:spMk id="2" creationId="{FA7FE2CC-4B36-804C-9410-F98A24A72256}"/>
          </ac:spMkLst>
        </pc:spChg>
        <pc:spChg chg="mod">
          <ac:chgData name="Enrique Abad" userId="3f4aee16-0c8e-4dc2-8baa-a7cdab705492" providerId="ADAL" clId="{9A9D2BD9-F231-B24C-B02B-E35192F3B5F9}" dt="2020-10-31T21:38:22.056" v="442" actId="1076"/>
          <ac:spMkLst>
            <pc:docMk/>
            <pc:sldMk cId="0" sldId="355"/>
            <ac:spMk id="3" creationId="{00000000-0000-0000-0000-000000000000}"/>
          </ac:spMkLst>
        </pc:spChg>
        <pc:picChg chg="add mod">
          <ac:chgData name="Enrique Abad" userId="3f4aee16-0c8e-4dc2-8baa-a7cdab705492" providerId="ADAL" clId="{9A9D2BD9-F231-B24C-B02B-E35192F3B5F9}" dt="2020-10-31T21:38:34.714" v="499" actId="1038"/>
          <ac:picMkLst>
            <pc:docMk/>
            <pc:sldMk cId="0" sldId="355"/>
            <ac:picMk id="4" creationId="{3DB3F56B-405F-5746-95FE-CC1BADD87685}"/>
          </ac:picMkLst>
        </pc:picChg>
      </pc:sldChg>
      <pc:sldChg chg="addSp delSp modSp new mod modClrScheme chgLayout">
        <pc:chgData name="Enrique Abad" userId="3f4aee16-0c8e-4dc2-8baa-a7cdab705492" providerId="ADAL" clId="{9A9D2BD9-F231-B24C-B02B-E35192F3B5F9}" dt="2020-10-31T21:32:55.517" v="315" actId="20577"/>
        <pc:sldMkLst>
          <pc:docMk/>
          <pc:sldMk cId="1238764174" sldId="363"/>
        </pc:sldMkLst>
        <pc:spChg chg="del">
          <ac:chgData name="Enrique Abad" userId="3f4aee16-0c8e-4dc2-8baa-a7cdab705492" providerId="ADAL" clId="{9A9D2BD9-F231-B24C-B02B-E35192F3B5F9}" dt="2020-10-31T21:25:15.686" v="5" actId="700"/>
          <ac:spMkLst>
            <pc:docMk/>
            <pc:sldMk cId="1238764174" sldId="363"/>
            <ac:spMk id="2" creationId="{4B743982-1176-894B-95F1-655E82851892}"/>
          </ac:spMkLst>
        </pc:spChg>
        <pc:spChg chg="del">
          <ac:chgData name="Enrique Abad" userId="3f4aee16-0c8e-4dc2-8baa-a7cdab705492" providerId="ADAL" clId="{9A9D2BD9-F231-B24C-B02B-E35192F3B5F9}" dt="2020-10-31T21:25:15.686" v="5" actId="700"/>
          <ac:spMkLst>
            <pc:docMk/>
            <pc:sldMk cId="1238764174" sldId="363"/>
            <ac:spMk id="3" creationId="{8C273E8B-6AD4-FD42-A52D-06FBF3D33898}"/>
          </ac:spMkLst>
        </pc:spChg>
        <pc:spChg chg="add mod">
          <ac:chgData name="Enrique Abad" userId="3f4aee16-0c8e-4dc2-8baa-a7cdab705492" providerId="ADAL" clId="{9A9D2BD9-F231-B24C-B02B-E35192F3B5F9}" dt="2020-10-31T21:32:55.517" v="315" actId="20577"/>
          <ac:spMkLst>
            <pc:docMk/>
            <pc:sldMk cId="1238764174" sldId="363"/>
            <ac:spMk id="5" creationId="{71E58C69-81BA-B441-9861-80E0D685FD79}"/>
          </ac:spMkLst>
        </pc:spChg>
        <pc:picChg chg="add mod">
          <ac:chgData name="Enrique Abad" userId="3f4aee16-0c8e-4dc2-8baa-a7cdab705492" providerId="ADAL" clId="{9A9D2BD9-F231-B24C-B02B-E35192F3B5F9}" dt="2020-10-31T21:31:55.359" v="255"/>
          <ac:picMkLst>
            <pc:docMk/>
            <pc:sldMk cId="1238764174" sldId="363"/>
            <ac:picMk id="4" creationId="{8FF7252A-B1F9-134C-962A-8B2CA44EAA3E}"/>
          </ac:picMkLst>
        </pc:picChg>
      </pc:sldChg>
      <pc:sldChg chg="addSp delSp modSp new mod setBg modClrScheme chgLayout">
        <pc:chgData name="Enrique Abad" userId="3f4aee16-0c8e-4dc2-8baa-a7cdab705492" providerId="ADAL" clId="{9A9D2BD9-F231-B24C-B02B-E35192F3B5F9}" dt="2020-10-31T21:37:00.747" v="434" actId="20577"/>
        <pc:sldMkLst>
          <pc:docMk/>
          <pc:sldMk cId="1803877762" sldId="364"/>
        </pc:sldMkLst>
        <pc:spChg chg="del">
          <ac:chgData name="Enrique Abad" userId="3f4aee16-0c8e-4dc2-8baa-a7cdab705492" providerId="ADAL" clId="{9A9D2BD9-F231-B24C-B02B-E35192F3B5F9}" dt="2020-10-31T21:25:09.925" v="4" actId="700"/>
          <ac:spMkLst>
            <pc:docMk/>
            <pc:sldMk cId="1803877762" sldId="364"/>
            <ac:spMk id="2" creationId="{1973CF31-3358-3940-8F4A-59270CAF9EB9}"/>
          </ac:spMkLst>
        </pc:spChg>
        <pc:spChg chg="del">
          <ac:chgData name="Enrique Abad" userId="3f4aee16-0c8e-4dc2-8baa-a7cdab705492" providerId="ADAL" clId="{9A9D2BD9-F231-B24C-B02B-E35192F3B5F9}" dt="2020-10-31T21:25:09.925" v="4" actId="700"/>
          <ac:spMkLst>
            <pc:docMk/>
            <pc:sldMk cId="1803877762" sldId="364"/>
            <ac:spMk id="3" creationId="{B29B8D4F-C2FB-DB4F-A04D-D02EF1CB331C}"/>
          </ac:spMkLst>
        </pc:spChg>
        <pc:spChg chg="add mod">
          <ac:chgData name="Enrique Abad" userId="3f4aee16-0c8e-4dc2-8baa-a7cdab705492" providerId="ADAL" clId="{9A9D2BD9-F231-B24C-B02B-E35192F3B5F9}" dt="2020-10-31T21:37:00.747" v="434" actId="20577"/>
          <ac:spMkLst>
            <pc:docMk/>
            <pc:sldMk cId="1803877762" sldId="364"/>
            <ac:spMk id="4" creationId="{ED150E70-A75C-DB4A-A81A-1778B11A2D4D}"/>
          </ac:spMkLst>
        </pc:spChg>
        <pc:spChg chg="add">
          <ac:chgData name="Enrique Abad" userId="3f4aee16-0c8e-4dc2-8baa-a7cdab705492" providerId="ADAL" clId="{9A9D2BD9-F231-B24C-B02B-E35192F3B5F9}" dt="2020-10-31T21:35:48.003" v="390" actId="26606"/>
          <ac:spMkLst>
            <pc:docMk/>
            <pc:sldMk cId="1803877762" sldId="364"/>
            <ac:spMk id="71" creationId="{42A4FC2C-047E-45A5-965D-8E1E3BF09BC6}"/>
          </ac:spMkLst>
        </pc:spChg>
        <pc:picChg chg="add mod">
          <ac:chgData name="Enrique Abad" userId="3f4aee16-0c8e-4dc2-8baa-a7cdab705492" providerId="ADAL" clId="{9A9D2BD9-F231-B24C-B02B-E35192F3B5F9}" dt="2020-10-31T21:35:48.003" v="390" actId="26606"/>
          <ac:picMkLst>
            <pc:docMk/>
            <pc:sldMk cId="1803877762" sldId="364"/>
            <ac:picMk id="2050" creationId="{D5B1EFB5-3BE5-CF47-B56F-60E39DAC39B4}"/>
          </ac:picMkLst>
        </pc:picChg>
      </pc:sldChg>
      <pc:sldChg chg="addSp delSp modSp new mod modClrScheme chgLayout">
        <pc:chgData name="Enrique Abad" userId="3f4aee16-0c8e-4dc2-8baa-a7cdab705492" providerId="ADAL" clId="{9A9D2BD9-F231-B24C-B02B-E35192F3B5F9}" dt="2020-10-31T21:51:37.634" v="531"/>
        <pc:sldMkLst>
          <pc:docMk/>
          <pc:sldMk cId="1870873623" sldId="365"/>
        </pc:sldMkLst>
        <pc:spChg chg="del">
          <ac:chgData name="Enrique Abad" userId="3f4aee16-0c8e-4dc2-8baa-a7cdab705492" providerId="ADAL" clId="{9A9D2BD9-F231-B24C-B02B-E35192F3B5F9}" dt="2020-10-31T21:24:55.727" v="3" actId="700"/>
          <ac:spMkLst>
            <pc:docMk/>
            <pc:sldMk cId="1870873623" sldId="365"/>
            <ac:spMk id="2" creationId="{CC196363-0225-324D-9237-C2D81023F7EB}"/>
          </ac:spMkLst>
        </pc:spChg>
        <pc:spChg chg="del">
          <ac:chgData name="Enrique Abad" userId="3f4aee16-0c8e-4dc2-8baa-a7cdab705492" providerId="ADAL" clId="{9A9D2BD9-F231-B24C-B02B-E35192F3B5F9}" dt="2020-10-31T21:24:55.727" v="3" actId="700"/>
          <ac:spMkLst>
            <pc:docMk/>
            <pc:sldMk cId="1870873623" sldId="365"/>
            <ac:spMk id="3" creationId="{BABEB622-7685-2F4F-A0E1-49BD7FCF1729}"/>
          </ac:spMkLst>
        </pc:spChg>
        <pc:picChg chg="add mod">
          <ac:chgData name="Enrique Abad" userId="3f4aee16-0c8e-4dc2-8baa-a7cdab705492" providerId="ADAL" clId="{9A9D2BD9-F231-B24C-B02B-E35192F3B5F9}" dt="2020-10-31T21:51:37.634" v="531"/>
          <ac:picMkLst>
            <pc:docMk/>
            <pc:sldMk cId="1870873623" sldId="365"/>
            <ac:picMk id="3074" creationId="{BA3B2BCE-8B17-3B4C-9007-4FEB2B6540A7}"/>
          </ac:picMkLst>
        </pc:picChg>
      </pc:sldChg>
      <pc:sldChg chg="addSp delSp modSp new mod ord setBg modClrScheme chgLayout">
        <pc:chgData name="Enrique Abad" userId="3f4aee16-0c8e-4dc2-8baa-a7cdab705492" providerId="ADAL" clId="{9A9D2BD9-F231-B24C-B02B-E35192F3B5F9}" dt="2020-10-31T21:30:43.613" v="213"/>
        <pc:sldMkLst>
          <pc:docMk/>
          <pc:sldMk cId="477872362" sldId="366"/>
        </pc:sldMkLst>
        <pc:spChg chg="del">
          <ac:chgData name="Enrique Abad" userId="3f4aee16-0c8e-4dc2-8baa-a7cdab705492" providerId="ADAL" clId="{9A9D2BD9-F231-B24C-B02B-E35192F3B5F9}" dt="2020-10-31T21:25:27.987" v="8" actId="700"/>
          <ac:spMkLst>
            <pc:docMk/>
            <pc:sldMk cId="477872362" sldId="366"/>
            <ac:spMk id="2" creationId="{B2D53CC5-5129-C248-B9C7-FE798E82424F}"/>
          </ac:spMkLst>
        </pc:spChg>
        <pc:spChg chg="del">
          <ac:chgData name="Enrique Abad" userId="3f4aee16-0c8e-4dc2-8baa-a7cdab705492" providerId="ADAL" clId="{9A9D2BD9-F231-B24C-B02B-E35192F3B5F9}" dt="2020-10-31T21:25:27.987" v="8" actId="700"/>
          <ac:spMkLst>
            <pc:docMk/>
            <pc:sldMk cId="477872362" sldId="366"/>
            <ac:spMk id="3" creationId="{59824781-D621-824E-9002-57675467D824}"/>
          </ac:spMkLst>
        </pc:spChg>
        <pc:spChg chg="add del mod">
          <ac:chgData name="Enrique Abad" userId="3f4aee16-0c8e-4dc2-8baa-a7cdab705492" providerId="ADAL" clId="{9A9D2BD9-F231-B24C-B02B-E35192F3B5F9}" dt="2020-10-31T21:25:37.206" v="10" actId="478"/>
          <ac:spMkLst>
            <pc:docMk/>
            <pc:sldMk cId="477872362" sldId="366"/>
            <ac:spMk id="4" creationId="{45228CFE-7660-2245-85C9-227527B474D5}"/>
          </ac:spMkLst>
        </pc:spChg>
        <pc:spChg chg="add mod">
          <ac:chgData name="Enrique Abad" userId="3f4aee16-0c8e-4dc2-8baa-a7cdab705492" providerId="ADAL" clId="{9A9D2BD9-F231-B24C-B02B-E35192F3B5F9}" dt="2020-10-31T21:26:21.389" v="61" actId="1037"/>
          <ac:spMkLst>
            <pc:docMk/>
            <pc:sldMk cId="477872362" sldId="366"/>
            <ac:spMk id="5" creationId="{A21067FD-D815-914E-8DAE-EA219D156156}"/>
          </ac:spMkLst>
        </pc:spChg>
        <pc:spChg chg="add mod">
          <ac:chgData name="Enrique Abad" userId="3f4aee16-0c8e-4dc2-8baa-a7cdab705492" providerId="ADAL" clId="{9A9D2BD9-F231-B24C-B02B-E35192F3B5F9}" dt="2020-10-31T21:27:24.482" v="67" actId="1036"/>
          <ac:spMkLst>
            <pc:docMk/>
            <pc:sldMk cId="477872362" sldId="366"/>
            <ac:spMk id="6" creationId="{9B5C37E3-47D6-0F43-9FE7-3F957309E316}"/>
          </ac:spMkLst>
        </pc:spChg>
        <pc:picChg chg="add">
          <ac:chgData name="Enrique Abad" userId="3f4aee16-0c8e-4dc2-8baa-a7cdab705492" providerId="ADAL" clId="{9A9D2BD9-F231-B24C-B02B-E35192F3B5F9}" dt="2020-10-31T21:25:47.964" v="11"/>
          <ac:picMkLst>
            <pc:docMk/>
            <pc:sldMk cId="477872362" sldId="366"/>
            <ac:picMk id="1026" creationId="{1EAAEB17-3459-BA43-88BF-93C229E92B47}"/>
          </ac:picMkLst>
        </pc:picChg>
      </pc:sldChg>
      <pc:sldChg chg="modSp add mod ord setBg">
        <pc:chgData name="Enrique Abad" userId="3f4aee16-0c8e-4dc2-8baa-a7cdab705492" providerId="ADAL" clId="{9A9D2BD9-F231-B24C-B02B-E35192F3B5F9}" dt="2020-10-31T21:40:17.634" v="529" actId="20578"/>
        <pc:sldMkLst>
          <pc:docMk/>
          <pc:sldMk cId="2348712872" sldId="379"/>
        </pc:sldMkLst>
        <pc:spChg chg="mod">
          <ac:chgData name="Enrique Abad" userId="3f4aee16-0c8e-4dc2-8baa-a7cdab705492" providerId="ADAL" clId="{9A9D2BD9-F231-B24C-B02B-E35192F3B5F9}" dt="2020-10-31T21:40:10.165" v="528" actId="20577"/>
          <ac:spMkLst>
            <pc:docMk/>
            <pc:sldMk cId="2348712872" sldId="379"/>
            <ac:spMk id="3" creationId="{C0F6E3DE-87C3-4E45-997C-A46EC184C077}"/>
          </ac:spMkLst>
        </pc:spChg>
      </pc:sldChg>
      <pc:sldMasterChg chg="setBg modSldLayout">
        <pc:chgData name="Enrique Abad" userId="3f4aee16-0c8e-4dc2-8baa-a7cdab705492" providerId="ADAL" clId="{9A9D2BD9-F231-B24C-B02B-E35192F3B5F9}" dt="2020-10-31T21:30:43.613" v="213"/>
        <pc:sldMasterMkLst>
          <pc:docMk/>
          <pc:sldMasterMk cId="0" sldId="2147483648"/>
        </pc:sldMasterMkLst>
        <pc:sldLayoutChg chg="setBg">
          <pc:chgData name="Enrique Abad" userId="3f4aee16-0c8e-4dc2-8baa-a7cdab705492" providerId="ADAL" clId="{9A9D2BD9-F231-B24C-B02B-E35192F3B5F9}" dt="2020-10-31T21:30:43.613" v="213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Enrique Abad" userId="3f4aee16-0c8e-4dc2-8baa-a7cdab705492" providerId="ADAL" clId="{9A9D2BD9-F231-B24C-B02B-E35192F3B5F9}" dt="2020-10-31T21:30:43.613" v="213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Enrique Abad" userId="3f4aee16-0c8e-4dc2-8baa-a7cdab705492" providerId="ADAL" clId="{9A9D2BD9-F231-B24C-B02B-E35192F3B5F9}" dt="2020-10-31T21:30:43.613" v="213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Enrique Abad" userId="3f4aee16-0c8e-4dc2-8baa-a7cdab705492" providerId="ADAL" clId="{9A9D2BD9-F231-B24C-B02B-E35192F3B5F9}" dt="2020-10-31T21:30:43.613" v="213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Enrique Abad" userId="3f4aee16-0c8e-4dc2-8baa-a7cdab705492" providerId="ADAL" clId="{9A9D2BD9-F231-B24C-B02B-E35192F3B5F9}" dt="2020-10-31T21:30:43.613" v="213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Enrique Abad" userId="3f4aee16-0c8e-4dc2-8baa-a7cdab705492" providerId="ADAL" clId="{9A9D2BD9-F231-B24C-B02B-E35192F3B5F9}" dt="2020-10-31T21:30:43.613" v="213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Enrique Abad" userId="3f4aee16-0c8e-4dc2-8baa-a7cdab705492" providerId="ADAL" clId="{9A9D2BD9-F231-B24C-B02B-E35192F3B5F9}" dt="2020-10-31T21:30:43.613" v="213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Enrique Abad" userId="3f4aee16-0c8e-4dc2-8baa-a7cdab705492" providerId="ADAL" clId="{9A9D2BD9-F231-B24C-B02B-E35192F3B5F9}" dt="2020-10-31T21:30:43.613" v="213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Enrique Abad" userId="3f4aee16-0c8e-4dc2-8baa-a7cdab705492" providerId="ADAL" clId="{9A9D2BD9-F231-B24C-B02B-E35192F3B5F9}" dt="2020-10-31T21:30:43.613" v="213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Enrique Abad" userId="3f4aee16-0c8e-4dc2-8baa-a7cdab705492" providerId="ADAL" clId="{9A9D2BD9-F231-B24C-B02B-E35192F3B5F9}" dt="2020-10-31T21:30:43.613" v="213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Enrique Abad" userId="3f4aee16-0c8e-4dc2-8baa-a7cdab705492" providerId="ADAL" clId="{9A9D2BD9-F231-B24C-B02B-E35192F3B5F9}" dt="2020-10-31T21:30:43.613" v="213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setBg modSldLayout">
        <pc:chgData name="Enrique Abad" userId="3f4aee16-0c8e-4dc2-8baa-a7cdab705492" providerId="ADAL" clId="{9A9D2BD9-F231-B24C-B02B-E35192F3B5F9}" dt="2020-10-31T21:30:43.613" v="213"/>
        <pc:sldMasterMkLst>
          <pc:docMk/>
          <pc:sldMasterMk cId="1789534841" sldId="2147483660"/>
        </pc:sldMasterMkLst>
        <pc:sldLayoutChg chg="setBg">
          <pc:chgData name="Enrique Abad" userId="3f4aee16-0c8e-4dc2-8baa-a7cdab705492" providerId="ADAL" clId="{9A9D2BD9-F231-B24C-B02B-E35192F3B5F9}" dt="2020-10-31T21:30:43.613" v="213"/>
          <pc:sldLayoutMkLst>
            <pc:docMk/>
            <pc:sldMasterMk cId="1789534841" sldId="2147483660"/>
            <pc:sldLayoutMk cId="56002413" sldId="2147483661"/>
          </pc:sldLayoutMkLst>
        </pc:sldLayoutChg>
        <pc:sldLayoutChg chg="setBg">
          <pc:chgData name="Enrique Abad" userId="3f4aee16-0c8e-4dc2-8baa-a7cdab705492" providerId="ADAL" clId="{9A9D2BD9-F231-B24C-B02B-E35192F3B5F9}" dt="2020-10-31T21:30:43.613" v="213"/>
          <pc:sldLayoutMkLst>
            <pc:docMk/>
            <pc:sldMasterMk cId="1789534841" sldId="2147483660"/>
            <pc:sldLayoutMk cId="937134689" sldId="2147483662"/>
          </pc:sldLayoutMkLst>
        </pc:sldLayoutChg>
        <pc:sldLayoutChg chg="setBg">
          <pc:chgData name="Enrique Abad" userId="3f4aee16-0c8e-4dc2-8baa-a7cdab705492" providerId="ADAL" clId="{9A9D2BD9-F231-B24C-B02B-E35192F3B5F9}" dt="2020-10-31T21:30:43.613" v="213"/>
          <pc:sldLayoutMkLst>
            <pc:docMk/>
            <pc:sldMasterMk cId="1789534841" sldId="2147483660"/>
            <pc:sldLayoutMk cId="1489341957" sldId="2147483663"/>
          </pc:sldLayoutMkLst>
        </pc:sldLayoutChg>
        <pc:sldLayoutChg chg="setBg">
          <pc:chgData name="Enrique Abad" userId="3f4aee16-0c8e-4dc2-8baa-a7cdab705492" providerId="ADAL" clId="{9A9D2BD9-F231-B24C-B02B-E35192F3B5F9}" dt="2020-10-31T21:30:43.613" v="213"/>
          <pc:sldLayoutMkLst>
            <pc:docMk/>
            <pc:sldMasterMk cId="1789534841" sldId="2147483660"/>
            <pc:sldLayoutMk cId="3480678603" sldId="2147483664"/>
          </pc:sldLayoutMkLst>
        </pc:sldLayoutChg>
        <pc:sldLayoutChg chg="setBg">
          <pc:chgData name="Enrique Abad" userId="3f4aee16-0c8e-4dc2-8baa-a7cdab705492" providerId="ADAL" clId="{9A9D2BD9-F231-B24C-B02B-E35192F3B5F9}" dt="2020-10-31T21:30:43.613" v="213"/>
          <pc:sldLayoutMkLst>
            <pc:docMk/>
            <pc:sldMasterMk cId="1789534841" sldId="2147483660"/>
            <pc:sldLayoutMk cId="89166857" sldId="2147483665"/>
          </pc:sldLayoutMkLst>
        </pc:sldLayoutChg>
        <pc:sldLayoutChg chg="setBg">
          <pc:chgData name="Enrique Abad" userId="3f4aee16-0c8e-4dc2-8baa-a7cdab705492" providerId="ADAL" clId="{9A9D2BD9-F231-B24C-B02B-E35192F3B5F9}" dt="2020-10-31T21:30:43.613" v="213"/>
          <pc:sldLayoutMkLst>
            <pc:docMk/>
            <pc:sldMasterMk cId="1789534841" sldId="2147483660"/>
            <pc:sldLayoutMk cId="1795421571" sldId="2147483666"/>
          </pc:sldLayoutMkLst>
        </pc:sldLayoutChg>
        <pc:sldLayoutChg chg="setBg">
          <pc:chgData name="Enrique Abad" userId="3f4aee16-0c8e-4dc2-8baa-a7cdab705492" providerId="ADAL" clId="{9A9D2BD9-F231-B24C-B02B-E35192F3B5F9}" dt="2020-10-31T21:30:43.613" v="213"/>
          <pc:sldLayoutMkLst>
            <pc:docMk/>
            <pc:sldMasterMk cId="1789534841" sldId="2147483660"/>
            <pc:sldLayoutMk cId="3860662096" sldId="2147483667"/>
          </pc:sldLayoutMkLst>
        </pc:sldLayoutChg>
        <pc:sldLayoutChg chg="setBg">
          <pc:chgData name="Enrique Abad" userId="3f4aee16-0c8e-4dc2-8baa-a7cdab705492" providerId="ADAL" clId="{9A9D2BD9-F231-B24C-B02B-E35192F3B5F9}" dt="2020-10-31T21:30:43.613" v="213"/>
          <pc:sldLayoutMkLst>
            <pc:docMk/>
            <pc:sldMasterMk cId="1789534841" sldId="2147483660"/>
            <pc:sldLayoutMk cId="3524231388" sldId="2147483668"/>
          </pc:sldLayoutMkLst>
        </pc:sldLayoutChg>
        <pc:sldLayoutChg chg="setBg">
          <pc:chgData name="Enrique Abad" userId="3f4aee16-0c8e-4dc2-8baa-a7cdab705492" providerId="ADAL" clId="{9A9D2BD9-F231-B24C-B02B-E35192F3B5F9}" dt="2020-10-31T21:30:43.613" v="213"/>
          <pc:sldLayoutMkLst>
            <pc:docMk/>
            <pc:sldMasterMk cId="1789534841" sldId="2147483660"/>
            <pc:sldLayoutMk cId="93037171" sldId="2147483669"/>
          </pc:sldLayoutMkLst>
        </pc:sldLayoutChg>
        <pc:sldLayoutChg chg="setBg">
          <pc:chgData name="Enrique Abad" userId="3f4aee16-0c8e-4dc2-8baa-a7cdab705492" providerId="ADAL" clId="{9A9D2BD9-F231-B24C-B02B-E35192F3B5F9}" dt="2020-10-31T21:30:43.613" v="213"/>
          <pc:sldLayoutMkLst>
            <pc:docMk/>
            <pc:sldMasterMk cId="1789534841" sldId="2147483660"/>
            <pc:sldLayoutMk cId="1473622036" sldId="2147483670"/>
          </pc:sldLayoutMkLst>
        </pc:sldLayoutChg>
        <pc:sldLayoutChg chg="setBg">
          <pc:chgData name="Enrique Abad" userId="3f4aee16-0c8e-4dc2-8baa-a7cdab705492" providerId="ADAL" clId="{9A9D2BD9-F231-B24C-B02B-E35192F3B5F9}" dt="2020-10-31T21:30:43.613" v="213"/>
          <pc:sldLayoutMkLst>
            <pc:docMk/>
            <pc:sldMasterMk cId="1789534841" sldId="2147483660"/>
            <pc:sldLayoutMk cId="693825807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2900E-D959-41A0-B2FB-BCCB6F8E4957}" type="datetimeFigureOut">
              <a:rPr lang="es-ES" smtClean="0"/>
              <a:pPr/>
              <a:t>19/11/20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94820-8D4D-4113-9375-0F2AE5368E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D00DCB8-C957-47F4-B0CB-CE8D75556513}" type="slidenum">
              <a:rPr lang="es-ES" kern="0" smtClean="0">
                <a:solidFill>
                  <a:srgbClr val="000000"/>
                </a:solidFill>
              </a:rPr>
              <a:pPr algn="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16</a:t>
            </a:fld>
            <a:endParaRPr lang="es-ES" sz="1400" kern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5677" cy="4114443"/>
          </a:xfrm>
        </p:spPr>
        <p:txBody>
          <a:bodyPr lIns="90004" tIns="44997" rIns="90004" bIns="44997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01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19/11/20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19/11/20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19/11/20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34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41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78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6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21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62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3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19/11/20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7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22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2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19/11/20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19/11/20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19/11/20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19/11/20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19/11/20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19/11/20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19/11/20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67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19/11/20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67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3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EAAEB17-3459-BA43-88BF-93C229E92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0"/>
            <a:ext cx="5362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21067FD-D815-914E-8DAE-EA219D156156}"/>
              </a:ext>
            </a:extLst>
          </p:cNvPr>
          <p:cNvSpPr txBox="1"/>
          <p:nvPr/>
        </p:nvSpPr>
        <p:spPr>
          <a:xfrm>
            <a:off x="539552" y="260648"/>
            <a:ext cx="6514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Raleway SemiBold" panose="020B0703030101060003" pitchFamily="34" charset="77"/>
              </a:rPr>
              <a:t>DOMINGO X DEL TIEMPO ORDINARIO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B5C37E3-47D6-0F43-9FE7-3F957309E316}"/>
              </a:ext>
            </a:extLst>
          </p:cNvPr>
          <p:cNvSpPr/>
          <p:nvPr/>
        </p:nvSpPr>
        <p:spPr>
          <a:xfrm>
            <a:off x="5335413" y="2577678"/>
            <a:ext cx="3438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Raleway SemiBold" panose="020B0703030101060003" pitchFamily="34" charset="77"/>
                <a:ea typeface="Times New Roman" panose="02020603050405020304" pitchFamily="18" charset="0"/>
              </a:rPr>
              <a:t>El que cumple la voluntad de Dios, ése es mi hermano y mi hermana y mi madre</a:t>
            </a:r>
            <a:r>
              <a:rPr lang="es-ES" dirty="0">
                <a:latin typeface="Raleway SemiBold" panose="020B0703030101060003" pitchFamily="34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7872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000_666_csupload_455828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estaré con vosotros todos los dí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806489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196754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¿Qué te puedo dar que no me hayas dado Tú?</a:t>
            </a:r>
          </a:p>
          <a:p>
            <a:pPr algn="ctr"/>
            <a:r>
              <a:rPr lang="es-ES" sz="3600" dirty="0"/>
              <a:t>¿Qué te puedo decir que no me hayas dicho Tú?</a:t>
            </a:r>
          </a:p>
          <a:p>
            <a:pPr algn="ctr"/>
            <a:r>
              <a:rPr lang="es-ES" sz="3600" dirty="0"/>
              <a:t>¿Qué puedo hacer por Ti?</a:t>
            </a:r>
          </a:p>
          <a:p>
            <a:pPr algn="ctr"/>
            <a:r>
              <a:rPr lang="es-ES" sz="3600" dirty="0"/>
              <a:t>Si yo no puedo hacer nada,</a:t>
            </a:r>
          </a:p>
          <a:p>
            <a:pPr algn="ctr"/>
            <a:r>
              <a:rPr lang="es-ES" sz="3600" dirty="0"/>
              <a:t>si yo no puedo hacer nada si no es por </a:t>
            </a:r>
            <a:r>
              <a:rPr lang="es-ES" sz="3600" dirty="0" err="1"/>
              <a:t>Tí</a:t>
            </a:r>
            <a:r>
              <a:rPr lang="es-ES" sz="3600" dirty="0"/>
              <a:t>, (Señor)</a:t>
            </a:r>
          </a:p>
          <a:p>
            <a:pPr algn="ctr"/>
            <a:r>
              <a:rPr lang="es-ES" sz="3600" dirty="0"/>
              <a:t>Todo lo que sé</a:t>
            </a:r>
          </a:p>
          <a:p>
            <a:pPr algn="ctr"/>
            <a:r>
              <a:rPr lang="es-ES" sz="3600" dirty="0"/>
              <a:t>todo lo que soy</a:t>
            </a:r>
          </a:p>
          <a:p>
            <a:pPr algn="ctr"/>
            <a:r>
              <a:rPr lang="es-ES" sz="3600" dirty="0"/>
              <a:t>todo lo que tengo es Tuyo.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331640" y="260649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</a:rPr>
              <a:t>¿QUÉ TE PUEDO DAR?</a:t>
            </a:r>
          </a:p>
        </p:txBody>
      </p:sp>
    </p:spTree>
    <p:extLst>
      <p:ext uri="{BB962C8B-B14F-4D97-AF65-F5344CB8AC3E}">
        <p14:creationId xmlns:p14="http://schemas.microsoft.com/office/powerpoint/2010/main" val="1897413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staré con vosotros hasta el fin del mu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1412778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cap="all" dirty="0"/>
              <a:t>Hosanna—hey, hosanna—ha.   </a:t>
            </a:r>
            <a:r>
              <a:rPr lang="es-ES" sz="3600" b="1" cap="all" dirty="0"/>
              <a:t>Hosanna—</a:t>
            </a:r>
            <a:r>
              <a:rPr lang="es-ES" sz="3600" b="1" cap="all" dirty="0" err="1"/>
              <a:t>hey</a:t>
            </a:r>
            <a:r>
              <a:rPr lang="es-ES" sz="3600" b="1" cap="all" dirty="0"/>
              <a:t>, hosanna—</a:t>
            </a:r>
            <a:r>
              <a:rPr lang="es-ES" sz="3600" b="1" cap="all" dirty="0" err="1"/>
              <a:t>hey</a:t>
            </a:r>
            <a:r>
              <a:rPr lang="es-ES" sz="3600" b="1" cap="all" dirty="0"/>
              <a:t>, hosanna—ha. </a:t>
            </a:r>
            <a:r>
              <a:rPr lang="es-ES" sz="3600" cap="all" dirty="0"/>
              <a:t>                                 </a:t>
            </a:r>
          </a:p>
          <a:p>
            <a:pPr algn="ctr"/>
            <a:r>
              <a:rPr lang="es-ES" sz="3600" cap="all" dirty="0"/>
              <a:t> Él es el Santo, es el hijo de María,                 es el Dios de Israel, es el hijo de David.  </a:t>
            </a:r>
          </a:p>
          <a:p>
            <a:pPr algn="ctr"/>
            <a:r>
              <a:rPr lang="en-GB" sz="3600" b="1" cap="all" dirty="0"/>
              <a:t>Hosanna—hey, hosanna—ha.   Hosanna—hey, hosanna—hey, hosanna—ha.</a:t>
            </a:r>
            <a:r>
              <a:rPr lang="es-ES" sz="3600" dirty="0"/>
              <a:t> </a:t>
            </a:r>
            <a:r>
              <a:rPr lang="en-GB" sz="3600" dirty="0"/>
              <a:t> </a:t>
            </a:r>
            <a:endParaRPr lang="es-ES" sz="3600" dirty="0"/>
          </a:p>
          <a:p>
            <a:pPr algn="ctr"/>
            <a:endParaRPr lang="es-ES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267744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</a:rPr>
              <a:t>HOSANA HEY</a:t>
            </a:r>
          </a:p>
        </p:txBody>
      </p:sp>
    </p:spTree>
    <p:extLst>
      <p:ext uri="{BB962C8B-B14F-4D97-AF65-F5344CB8AC3E}">
        <p14:creationId xmlns:p14="http://schemas.microsoft.com/office/powerpoint/2010/main" val="1544042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D9154F5-4E5D-EB45-8103-97704E56B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656" y="0"/>
            <a:ext cx="6008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alphaModFix/>
          </a:blip>
          <a:srcRect/>
          <a:stretch>
            <a:fillRect/>
          </a:stretch>
        </p:blipFill>
        <p:spPr>
          <a:xfrm>
            <a:off x="0" y="0"/>
            <a:ext cx="9143277" cy="7028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uadroTexto 3"/>
          <p:cNvSpPr txBox="1"/>
          <p:nvPr/>
        </p:nvSpPr>
        <p:spPr>
          <a:xfrm>
            <a:off x="0" y="-1251520"/>
            <a:ext cx="9468544" cy="79714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3200" b="1" kern="0" dirty="0">
              <a:solidFill>
                <a:srgbClr val="000000"/>
              </a:solidFill>
              <a:latin typeface="Action Man" pitchFamily="18"/>
              <a:ea typeface="Microsoft YaHei" pitchFamily="2"/>
              <a:cs typeface="Mangal" pitchFamily="2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3200" b="1" kern="0" dirty="0">
              <a:solidFill>
                <a:srgbClr val="000000"/>
              </a:solidFill>
              <a:latin typeface="Action Man" pitchFamily="18"/>
              <a:ea typeface="Microsoft YaHei" pitchFamily="2"/>
              <a:cs typeface="Mangal" pitchFamily="2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3200" b="1" kern="0" dirty="0">
              <a:solidFill>
                <a:srgbClr val="000000"/>
              </a:solidFill>
              <a:latin typeface="Action Man" pitchFamily="18"/>
              <a:ea typeface="Microsoft YaHei" pitchFamily="2"/>
              <a:cs typeface="Mangal" pitchFamily="2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3200" b="1" kern="0" dirty="0">
              <a:solidFill>
                <a:srgbClr val="000000"/>
              </a:solidFill>
              <a:latin typeface="Action Man" pitchFamily="18"/>
              <a:ea typeface="Microsoft YaHei" pitchFamily="2"/>
              <a:cs typeface="Mangal" pitchFamily="2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3200" b="1" kern="0" dirty="0">
              <a:solidFill>
                <a:srgbClr val="000000"/>
              </a:solidFill>
              <a:latin typeface="Action Man" pitchFamily="18"/>
              <a:ea typeface="Microsoft YaHei" pitchFamily="2"/>
              <a:cs typeface="Mangal" pitchFamily="2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3200" b="1" kern="0" dirty="0">
              <a:solidFill>
                <a:srgbClr val="000000"/>
              </a:solidFill>
              <a:latin typeface="Action Man" pitchFamily="18"/>
              <a:ea typeface="Microsoft YaHei" pitchFamily="2"/>
              <a:cs typeface="Mangal" pitchFamily="2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000" kern="0" dirty="0">
                <a:solidFill>
                  <a:srgbClr val="000000"/>
                </a:solidFill>
                <a:latin typeface="Comic Sans MS" panose="030F0702030302020204" pitchFamily="66" charset="0"/>
                <a:ea typeface="Microsoft YaHei" pitchFamily="2"/>
                <a:cs typeface="Mangal" pitchFamily="2"/>
              </a:rPr>
              <a:t>En el mar he oído hoy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000" kern="0" dirty="0">
                <a:solidFill>
                  <a:srgbClr val="000000"/>
                </a:solidFill>
                <a:latin typeface="Comic Sans MS" panose="030F0702030302020204" pitchFamily="66" charset="0"/>
                <a:ea typeface="Microsoft YaHei" pitchFamily="2"/>
                <a:cs typeface="Mangal" pitchFamily="2"/>
              </a:rPr>
              <a:t>Señor tu voz que me llamó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000" kern="0" dirty="0">
                <a:solidFill>
                  <a:srgbClr val="000000"/>
                </a:solidFill>
                <a:latin typeface="Comic Sans MS" panose="030F0702030302020204" pitchFamily="66" charset="0"/>
                <a:ea typeface="Microsoft YaHei" pitchFamily="2"/>
                <a:cs typeface="Mangal" pitchFamily="2"/>
              </a:rPr>
              <a:t>y me pidió que me entregase a mis hermanos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000" kern="0" dirty="0">
                <a:solidFill>
                  <a:srgbClr val="000000"/>
                </a:solidFill>
                <a:latin typeface="Comic Sans MS" panose="030F0702030302020204" pitchFamily="66" charset="0"/>
                <a:ea typeface="Microsoft YaHei" pitchFamily="2"/>
                <a:cs typeface="Mangal" pitchFamily="2"/>
              </a:rPr>
              <a:t>Esa voz me transformó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000" kern="0" dirty="0">
                <a:solidFill>
                  <a:srgbClr val="000000"/>
                </a:solidFill>
                <a:latin typeface="Comic Sans MS" panose="030F0702030302020204" pitchFamily="66" charset="0"/>
                <a:ea typeface="Microsoft YaHei" pitchFamily="2"/>
                <a:cs typeface="Mangal" pitchFamily="2"/>
              </a:rPr>
              <a:t>mi vida entera ya cambió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000" kern="0" dirty="0">
                <a:solidFill>
                  <a:srgbClr val="000000"/>
                </a:solidFill>
                <a:latin typeface="Comic Sans MS" panose="030F0702030302020204" pitchFamily="66" charset="0"/>
                <a:ea typeface="Microsoft YaHei" pitchFamily="2"/>
                <a:cs typeface="Mangal" pitchFamily="2"/>
              </a:rPr>
              <a:t>y solo pienso ahora señor en repetirte</a:t>
            </a:r>
            <a:endParaRPr lang="es-ES" sz="4000" kern="0" dirty="0">
              <a:solidFill>
                <a:srgbClr val="000000"/>
              </a:solidFill>
              <a:latin typeface="Action Man" pitchFamily="18"/>
              <a:ea typeface="Microsoft YaHei" pitchFamily="2"/>
              <a:cs typeface="Mangal" pitchFamily="2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000" i="1" kern="0" dirty="0">
                <a:solidFill>
                  <a:srgbClr val="000000"/>
                </a:solidFill>
                <a:latin typeface="Comic Sans MS" panose="030F0702030302020204" pitchFamily="66" charset="0"/>
                <a:ea typeface="Microsoft YaHei" pitchFamily="2"/>
                <a:cs typeface="Agent Orange" panose="00000400000000000000" pitchFamily="2" charset="0"/>
              </a:rPr>
              <a:t>PADRE NUESTRO…….</a:t>
            </a:r>
          </a:p>
        </p:txBody>
      </p:sp>
    </p:spTree>
    <p:extLst>
      <p:ext uri="{BB962C8B-B14F-4D97-AF65-F5344CB8AC3E}">
        <p14:creationId xmlns:p14="http://schemas.microsoft.com/office/powerpoint/2010/main" val="1921350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2" y="-134721"/>
            <a:ext cx="9144793" cy="7029297"/>
          </a:xfrm>
          <a:prstGeom prst="rect">
            <a:avLst/>
          </a:prstGeom>
          <a:gradFill>
            <a:gsLst>
              <a:gs pos="5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reflection blurRad="6350" endPos="35000" dir="5400000" sy="-100000" algn="bl" rotWithShape="0"/>
          </a:effectLst>
        </p:spPr>
      </p:pic>
      <p:sp>
        <p:nvSpPr>
          <p:cNvPr id="5" name="Rectángulo 4"/>
          <p:cNvSpPr/>
          <p:nvPr/>
        </p:nvSpPr>
        <p:spPr>
          <a:xfrm>
            <a:off x="251520" y="-1035496"/>
            <a:ext cx="864096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Cuando vaya a otro lugar tendré, Señor, que abandonar  a mi familia, </a:t>
            </a:r>
          </a:p>
          <a:p>
            <a:pPr algn="ctr"/>
            <a:r>
              <a:rPr lang="es-ES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a mis amigos, por seguirte. </a:t>
            </a:r>
          </a:p>
          <a:p>
            <a:pPr algn="ctr"/>
            <a:r>
              <a:rPr lang="es-ES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Pero sé que, así, algún día podré enseñar tu verdad  a mi hermano, y junto a él yo repetirte.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000" i="1" kern="0" dirty="0">
                <a:solidFill>
                  <a:srgbClr val="000000"/>
                </a:solidFill>
                <a:latin typeface="Comic Sans MS" panose="030F0702030302020204" pitchFamily="66" charset="0"/>
                <a:ea typeface="Microsoft YaHei" pitchFamily="2"/>
                <a:cs typeface="Mangal" pitchFamily="2"/>
              </a:rPr>
              <a:t>PADRE NUESTRO………</a:t>
            </a:r>
            <a:endParaRPr lang="es-ES" sz="4000" b="1" kern="0" dirty="0">
              <a:solidFill>
                <a:prstClr val="black"/>
              </a:solidFill>
              <a:latin typeface="Action Man"/>
            </a:endParaRPr>
          </a:p>
        </p:txBody>
      </p:sp>
    </p:spTree>
    <p:extLst>
      <p:ext uri="{BB962C8B-B14F-4D97-AF65-F5344CB8AC3E}">
        <p14:creationId xmlns:p14="http://schemas.microsoft.com/office/powerpoint/2010/main" val="1191461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trinidad f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84969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2078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16632"/>
            <a:ext cx="896448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7030A0"/>
                </a:solidFill>
              </a:rPr>
              <a:t>La paz te doy.</a:t>
            </a:r>
          </a:p>
          <a:p>
            <a:pPr algn="ctr"/>
            <a:endParaRPr lang="es-ES" sz="4800" dirty="0">
              <a:solidFill>
                <a:srgbClr val="7030A0"/>
              </a:solidFill>
            </a:endParaRPr>
          </a:p>
          <a:p>
            <a:pPr algn="ctr"/>
            <a:r>
              <a:rPr lang="es-ES" sz="4400" dirty="0"/>
              <a:t>La paz te doy a ti, mi hermano,</a:t>
            </a:r>
          </a:p>
          <a:p>
            <a:pPr algn="ctr"/>
            <a:r>
              <a:rPr lang="es-ES" sz="4400" dirty="0"/>
              <a:t>la paz que Dios me regaló,</a:t>
            </a:r>
          </a:p>
          <a:p>
            <a:pPr algn="ctr"/>
            <a:r>
              <a:rPr lang="es-ES" sz="4400" dirty="0"/>
              <a:t>y en un abrazo a ti te entrego</a:t>
            </a:r>
          </a:p>
          <a:p>
            <a:pPr algn="ctr"/>
            <a:r>
              <a:rPr lang="es-ES" sz="4400" dirty="0"/>
              <a:t>la paz que llevo en mi corazón.</a:t>
            </a:r>
          </a:p>
          <a:p>
            <a:pPr algn="ctr"/>
            <a:r>
              <a:rPr lang="es-ES" sz="4400" dirty="0"/>
              <a:t>Recíbela, recíbela,</a:t>
            </a:r>
          </a:p>
          <a:p>
            <a:pPr algn="ctr"/>
            <a:r>
              <a:rPr lang="es-ES" sz="4400" dirty="0"/>
              <a:t>esta es la paz</a:t>
            </a:r>
          </a:p>
          <a:p>
            <a:pPr algn="ctr"/>
            <a:r>
              <a:rPr lang="es-ES" sz="4400" dirty="0"/>
              <a:t>que el mundo no te puede dar.</a:t>
            </a:r>
          </a:p>
          <a:p>
            <a:pPr algn="ctr"/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95101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1261204"/>
            <a:ext cx="55446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Raleway SemiBold" panose="020B0703030101060003" pitchFamily="34" charset="77"/>
              </a:rPr>
              <a:t>VEN A LA FIESTA,</a:t>
            </a:r>
          </a:p>
          <a:p>
            <a:r>
              <a:rPr lang="es-ES" dirty="0">
                <a:latin typeface="Raleway SemiBold" panose="020B0703030101060003" pitchFamily="34" charset="77"/>
              </a:rPr>
              <a:t>ES EL MOMENTO DE</a:t>
            </a:r>
          </a:p>
          <a:p>
            <a:r>
              <a:rPr lang="es-ES" dirty="0">
                <a:latin typeface="Raleway SemiBold" panose="020B0703030101060003" pitchFamily="34" charset="77"/>
              </a:rPr>
              <a:t>REZAR Y DE CANTAR.</a:t>
            </a:r>
          </a:p>
          <a:p>
            <a:r>
              <a:rPr lang="es-ES" dirty="0">
                <a:latin typeface="Raleway SemiBold" panose="020B0703030101060003" pitchFamily="34" charset="77"/>
              </a:rPr>
              <a:t>HOY CELEBRAMOS</a:t>
            </a:r>
          </a:p>
          <a:p>
            <a:r>
              <a:rPr lang="es-ES" dirty="0">
                <a:latin typeface="Raleway SemiBold" panose="020B0703030101060003" pitchFamily="34" charset="77"/>
              </a:rPr>
              <a:t>QUE EN NUESTRAS VIDAS</a:t>
            </a:r>
          </a:p>
          <a:p>
            <a:r>
              <a:rPr lang="es-ES" dirty="0">
                <a:latin typeface="Raleway SemiBold" panose="020B0703030101060003" pitchFamily="34" charset="77"/>
              </a:rPr>
              <a:t>DIOS VIVIENDO SIEMPRE ESTÁ.</a:t>
            </a:r>
          </a:p>
          <a:p>
            <a:pPr>
              <a:spcBef>
                <a:spcPts val="1200"/>
              </a:spcBef>
            </a:pPr>
            <a:r>
              <a:rPr lang="es-ES" dirty="0">
                <a:latin typeface="Raleway SemiBold" panose="020B0703030101060003" pitchFamily="34" charset="77"/>
              </a:rPr>
              <a:t>Ven a la fiesta a participar</a:t>
            </a:r>
          </a:p>
          <a:p>
            <a:r>
              <a:rPr lang="es-ES" dirty="0">
                <a:latin typeface="Raleway SemiBold" panose="020B0703030101060003" pitchFamily="34" charset="77"/>
              </a:rPr>
              <a:t>Nos hace falta tu calor.</a:t>
            </a:r>
          </a:p>
          <a:p>
            <a:r>
              <a:rPr lang="es-ES" dirty="0">
                <a:latin typeface="Raleway SemiBold" panose="020B0703030101060003" pitchFamily="34" charset="77"/>
              </a:rPr>
              <a:t>Jesús te invita para celebrar su amor.</a:t>
            </a:r>
          </a:p>
          <a:p>
            <a:r>
              <a:rPr lang="es-ES" dirty="0">
                <a:latin typeface="Raleway SemiBold" panose="020B0703030101060003" pitchFamily="34" charset="77"/>
              </a:rPr>
              <a:t>Atento tú estarás a responder por eso...</a:t>
            </a:r>
          </a:p>
          <a:p>
            <a:pPr>
              <a:spcBef>
                <a:spcPts val="1200"/>
              </a:spcBef>
            </a:pPr>
            <a:r>
              <a:rPr lang="es-ES" dirty="0">
                <a:latin typeface="Raleway SemiBold" panose="020B0703030101060003" pitchFamily="34" charset="77"/>
              </a:rPr>
              <a:t>VEN A LA FIESTA,</a:t>
            </a:r>
          </a:p>
          <a:p>
            <a:r>
              <a:rPr lang="es-ES" dirty="0">
                <a:latin typeface="Raleway SemiBold" panose="020B0703030101060003" pitchFamily="34" charset="77"/>
              </a:rPr>
              <a:t>ES EL MOMENTO DE</a:t>
            </a:r>
          </a:p>
          <a:p>
            <a:r>
              <a:rPr lang="es-ES" dirty="0">
                <a:latin typeface="Raleway SemiBold" panose="020B0703030101060003" pitchFamily="34" charset="77"/>
              </a:rPr>
              <a:t>REZAR Y DE CANTAR.</a:t>
            </a:r>
          </a:p>
          <a:p>
            <a:r>
              <a:rPr lang="es-ES" dirty="0">
                <a:latin typeface="Raleway SemiBold" panose="020B0703030101060003" pitchFamily="34" charset="77"/>
              </a:rPr>
              <a:t>HOY CELEBRAMOS</a:t>
            </a:r>
          </a:p>
          <a:p>
            <a:r>
              <a:rPr lang="es-ES" dirty="0">
                <a:latin typeface="Raleway SemiBold" panose="020B0703030101060003" pitchFamily="34" charset="77"/>
              </a:rPr>
              <a:t>QUE EN NUESTRAS VIDAS</a:t>
            </a:r>
          </a:p>
          <a:p>
            <a:r>
              <a:rPr lang="es-ES" dirty="0">
                <a:latin typeface="Raleway SemiBold" panose="020B0703030101060003" pitchFamily="34" charset="77"/>
              </a:rPr>
              <a:t>DIOS VIVIENDO SIEMPRE ESTÁ.</a:t>
            </a:r>
          </a:p>
        </p:txBody>
      </p:sp>
      <p:pic>
        <p:nvPicPr>
          <p:cNvPr id="5" name="Picture 2" descr="Evangelio Seglar para el Domingo X del tiempo ordinario (10 de junio de  2018) - Laicos - Ciudad Redonda">
            <a:extLst>
              <a:ext uri="{FF2B5EF4-FFF2-40B4-BE49-F238E27FC236}">
                <a16:creationId xmlns:a16="http://schemas.microsoft.com/office/drawing/2014/main" id="{E0EE36E9-864B-8D48-942A-3FABBAE03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583" l="7668" r="95634">
                        <a14:foregroundMark x1="7774" y1="26750" x2="7774" y2="26750"/>
                        <a14:foregroundMark x1="7774" y1="26750" x2="7774" y2="26750"/>
                        <a14:foregroundMark x1="87859" y1="23083" x2="87859" y2="23083"/>
                        <a14:foregroundMark x1="59744" y1="59833" x2="59744" y2="59833"/>
                        <a14:foregroundMark x1="65069" y1="54333" x2="65069" y2="54333"/>
                        <a14:foregroundMark x1="70927" y1="61000" x2="70927" y2="61000"/>
                        <a14:foregroundMark x1="71140" y1="60500" x2="71140" y2="60500"/>
                        <a14:foregroundMark x1="73589" y1="66417" x2="73589" y2="66417"/>
                        <a14:foregroundMark x1="73589" y1="66417" x2="73589" y2="66417"/>
                        <a14:foregroundMark x1="72630" y1="66333" x2="72630" y2="66333"/>
                        <a14:foregroundMark x1="72630" y1="66333" x2="72630" y2="66333"/>
                        <a14:foregroundMark x1="72843" y1="66000" x2="73695" y2="66167"/>
                        <a14:foregroundMark x1="82535" y1="72167" x2="82535" y2="72167"/>
                        <a14:foregroundMark x1="84558" y1="72250" x2="84558" y2="72250"/>
                        <a14:foregroundMark x1="85304" y1="72500" x2="85304" y2="72500"/>
                        <a14:foregroundMark x1="85623" y1="72333" x2="85623" y2="72333"/>
                        <a14:foregroundMark x1="85942" y1="72500" x2="85942" y2="72500"/>
                        <a14:foregroundMark x1="91906" y1="69833" x2="91906" y2="69833"/>
                        <a14:foregroundMark x1="95634" y1="68083" x2="95634" y2="68083"/>
                        <a14:foregroundMark x1="95101" y1="72333" x2="90948" y2="77833"/>
                        <a14:foregroundMark x1="89776" y1="78917" x2="89776" y2="78917"/>
                        <a14:foregroundMark x1="89457" y1="79333" x2="90309" y2="78000"/>
                        <a14:foregroundMark x1="77636" y1="87083" x2="68051" y2="87167"/>
                        <a14:foregroundMark x1="68051" y1="87167" x2="77955" y2="85667"/>
                        <a14:foregroundMark x1="63046" y1="88250" x2="76784" y2="87250"/>
                        <a14:foregroundMark x1="39723" y1="89750" x2="34824" y2="92583"/>
                        <a14:foregroundMark x1="25985" y1="89833" x2="22151" y2="92417"/>
                        <a14:foregroundMark x1="10543" y1="78083" x2="11928" y2="79833"/>
                        <a14:foregroundMark x1="19169" y1="75500" x2="20554" y2="76583"/>
                        <a14:foregroundMark x1="16187" y1="77833" x2="14909" y2="79083"/>
                        <a14:backgroundMark x1="37274" y1="24750" x2="37274" y2="24750"/>
                        <a14:backgroundMark x1="39510" y1="30333" x2="39510" y2="30333"/>
                        <a14:backgroundMark x1="84452" y1="73833" x2="84452" y2="73833"/>
                        <a14:backgroundMark x1="78062" y1="83583" x2="78062" y2="83583"/>
                        <a14:backgroundMark x1="74973" y1="83750" x2="74973" y2="83750"/>
                        <a14:backgroundMark x1="76358" y1="83583" x2="76358" y2="83583"/>
                        <a14:backgroundMark x1="25240" y1="89000" x2="25240" y2="8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55928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328F514-7139-1C42-A273-9477962ABEF7}"/>
              </a:ext>
            </a:extLst>
          </p:cNvPr>
          <p:cNvSpPr txBox="1"/>
          <p:nvPr/>
        </p:nvSpPr>
        <p:spPr>
          <a:xfrm>
            <a:off x="2945081" y="344384"/>
            <a:ext cx="3265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Raleway SemiBold" panose="020B0703030101060003" pitchFamily="34" charset="77"/>
              </a:rPr>
              <a:t>CANTO DE ENTRADA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antisima trinidad bar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1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FF0000"/>
                </a:solidFill>
              </a:rPr>
              <a:t>El Señor Dios nos amó</a:t>
            </a:r>
            <a:r>
              <a:rPr lang="es-ES" sz="3600" dirty="0"/>
              <a:t> </a:t>
            </a:r>
          </a:p>
          <a:p>
            <a:pPr algn="ctr"/>
            <a:r>
              <a:rPr lang="es-ES" sz="3600" dirty="0"/>
              <a:t>como nadie amó jamás.</a:t>
            </a:r>
          </a:p>
          <a:p>
            <a:pPr algn="ctr"/>
            <a:r>
              <a:rPr lang="es-ES" sz="3600" dirty="0"/>
              <a:t>Él nos guía como estrellas cuando no existe la luz.</a:t>
            </a:r>
          </a:p>
          <a:p>
            <a:pPr algn="ctr"/>
            <a:r>
              <a:rPr lang="es-ES" sz="3600" dirty="0"/>
              <a:t>Él nos da todo su amor</a:t>
            </a:r>
          </a:p>
          <a:p>
            <a:pPr algn="ctr"/>
            <a:r>
              <a:rPr lang="es-ES" sz="3600" dirty="0"/>
              <a:t> mientras la fracción del pan,</a:t>
            </a:r>
          </a:p>
          <a:p>
            <a:pPr algn="ctr"/>
            <a:r>
              <a:rPr lang="es-ES" sz="3600" dirty="0"/>
              <a:t>es el pan de la amistad, el pan de Dios.</a:t>
            </a:r>
          </a:p>
          <a:p>
            <a:pPr algn="ctr"/>
            <a:endParaRPr lang="es-ES" sz="3600" dirty="0"/>
          </a:p>
          <a:p>
            <a:pPr algn="ctr"/>
            <a:r>
              <a:rPr lang="es-ES" sz="3600" dirty="0"/>
              <a:t>ES MI CUERPO, TOMAD Y COMED,</a:t>
            </a:r>
          </a:p>
          <a:p>
            <a:pPr algn="ctr"/>
            <a:r>
              <a:rPr lang="es-ES" sz="3600" dirty="0"/>
              <a:t>ESTA ES MI SANGRE, TOMAD Y BEBED,</a:t>
            </a:r>
          </a:p>
          <a:p>
            <a:pPr algn="ctr"/>
            <a:r>
              <a:rPr lang="es-ES" sz="3600" dirty="0"/>
              <a:t>PUES YO SOY LA VIDA, YO SOY EL AMOR,</a:t>
            </a:r>
          </a:p>
          <a:p>
            <a:pPr algn="ctr"/>
            <a:r>
              <a:rPr lang="es-ES" sz="3600" dirty="0"/>
              <a:t>OH SEÑOR, CONDÚCENOS HASTA TU AMOR.</a:t>
            </a:r>
          </a:p>
        </p:txBody>
      </p:sp>
    </p:spTree>
    <p:extLst>
      <p:ext uri="{BB962C8B-B14F-4D97-AF65-F5344CB8AC3E}">
        <p14:creationId xmlns:p14="http://schemas.microsoft.com/office/powerpoint/2010/main" val="4097392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ucaristia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88640"/>
            <a:ext cx="7200799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548680"/>
            <a:ext cx="889248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prstClr val="black"/>
                </a:solidFill>
              </a:rPr>
              <a:t>Señor, toma mi vida nueva antes de que la espera </a:t>
            </a:r>
            <a:br>
              <a:rPr lang="es-ES" sz="3600" b="1" dirty="0">
                <a:solidFill>
                  <a:prstClr val="black"/>
                </a:solidFill>
              </a:rPr>
            </a:br>
            <a:r>
              <a:rPr lang="es-ES" sz="3600" b="1" dirty="0">
                <a:solidFill>
                  <a:prstClr val="black"/>
                </a:solidFill>
              </a:rPr>
              <a:t>desgaste años en mi </a:t>
            </a:r>
            <a:br>
              <a:rPr lang="es-ES" sz="3600" b="1" dirty="0">
                <a:solidFill>
                  <a:prstClr val="black"/>
                </a:solidFill>
              </a:rPr>
            </a:br>
            <a:r>
              <a:rPr lang="es-ES" sz="3600" b="1" dirty="0">
                <a:solidFill>
                  <a:prstClr val="black"/>
                </a:solidFill>
              </a:rPr>
              <a:t>estoy dispuesta a lo que quieras </a:t>
            </a:r>
            <a:br>
              <a:rPr lang="es-ES" sz="3600" b="1" dirty="0">
                <a:solidFill>
                  <a:prstClr val="black"/>
                </a:solidFill>
              </a:rPr>
            </a:br>
            <a:r>
              <a:rPr lang="es-ES" sz="3600" b="1" dirty="0">
                <a:solidFill>
                  <a:prstClr val="black"/>
                </a:solidFill>
              </a:rPr>
              <a:t>no importa lo que sea tu llámame a servir </a:t>
            </a:r>
            <a:br>
              <a:rPr lang="es-ES" sz="3600" b="1" dirty="0">
                <a:solidFill>
                  <a:prstClr val="black"/>
                </a:solidFill>
              </a:rPr>
            </a:br>
            <a:r>
              <a:rPr lang="es-ES" sz="3600" b="1" dirty="0">
                <a:solidFill>
                  <a:prstClr val="black"/>
                </a:solidFill>
              </a:rPr>
              <a:t>Llévame donde los hombres </a:t>
            </a:r>
            <a:br>
              <a:rPr lang="es-ES" sz="3600" b="1" dirty="0">
                <a:solidFill>
                  <a:prstClr val="black"/>
                </a:solidFill>
              </a:rPr>
            </a:br>
            <a:r>
              <a:rPr lang="es-ES" sz="3600" b="1" dirty="0">
                <a:solidFill>
                  <a:prstClr val="black"/>
                </a:solidFill>
              </a:rPr>
              <a:t>necesiten tus palabras </a:t>
            </a:r>
            <a:br>
              <a:rPr lang="es-ES" sz="3600" b="1" dirty="0">
                <a:solidFill>
                  <a:prstClr val="black"/>
                </a:solidFill>
              </a:rPr>
            </a:br>
            <a:r>
              <a:rPr lang="es-ES" sz="3600" b="1" dirty="0">
                <a:solidFill>
                  <a:prstClr val="black"/>
                </a:solidFill>
              </a:rPr>
              <a:t>necesiten mis ganas de vivir </a:t>
            </a:r>
            <a:br>
              <a:rPr lang="es-ES" sz="3600" b="1" dirty="0">
                <a:solidFill>
                  <a:prstClr val="black"/>
                </a:solidFill>
              </a:rPr>
            </a:br>
            <a:r>
              <a:rPr lang="es-ES" sz="3600" b="1" dirty="0">
                <a:solidFill>
                  <a:prstClr val="black"/>
                </a:solidFill>
              </a:rPr>
              <a:t>donde falte la esperanza </a:t>
            </a:r>
            <a:br>
              <a:rPr lang="es-ES" sz="3600" b="1" dirty="0">
                <a:solidFill>
                  <a:prstClr val="black"/>
                </a:solidFill>
              </a:rPr>
            </a:br>
            <a:r>
              <a:rPr lang="es-ES" sz="3600" b="1" dirty="0">
                <a:solidFill>
                  <a:prstClr val="black"/>
                </a:solidFill>
              </a:rPr>
              <a:t>donde falte la alegría </a:t>
            </a:r>
            <a:br>
              <a:rPr lang="es-ES" sz="3600" b="1" dirty="0">
                <a:solidFill>
                  <a:prstClr val="black"/>
                </a:solidFill>
              </a:rPr>
            </a:br>
            <a:r>
              <a:rPr lang="es-ES" sz="3600" b="1" dirty="0">
                <a:solidFill>
                  <a:prstClr val="black"/>
                </a:solidFill>
              </a:rPr>
              <a:t>simplemente por no saber de ti </a:t>
            </a:r>
            <a:br>
              <a:rPr lang="es-ES" sz="3600" b="1" dirty="0">
                <a:solidFill>
                  <a:prstClr val="black"/>
                </a:solidFill>
              </a:rPr>
            </a:br>
            <a:br>
              <a:rPr lang="es-ES" sz="2400" b="1" dirty="0">
                <a:solidFill>
                  <a:prstClr val="black"/>
                </a:solidFill>
              </a:rPr>
            </a:br>
            <a:endParaRPr lang="es-ES" sz="2400" b="1" dirty="0">
              <a:solidFill>
                <a:prstClr val="black"/>
              </a:solidFill>
            </a:endParaRPr>
          </a:p>
        </p:txBody>
      </p:sp>
      <p:pic>
        <p:nvPicPr>
          <p:cNvPr id="4" name="3 Imagen" descr="alma_misionera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861048"/>
            <a:ext cx="2957691" cy="190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0429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16632"/>
            <a:ext cx="6750496" cy="1209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prstClr val="black"/>
                </a:solidFill>
              </a:rPr>
              <a:t>Te doy mi corazón sincero para gritar sin miedo </a:t>
            </a:r>
            <a:br>
              <a:rPr lang="es-ES" sz="3600" b="1" dirty="0">
                <a:solidFill>
                  <a:prstClr val="black"/>
                </a:solidFill>
              </a:rPr>
            </a:br>
            <a:r>
              <a:rPr lang="es-ES" sz="3600" b="1" dirty="0">
                <a:solidFill>
                  <a:prstClr val="black"/>
                </a:solidFill>
              </a:rPr>
              <a:t>Tu grandeza, Señor </a:t>
            </a:r>
            <a:br>
              <a:rPr lang="es-ES" sz="3600" b="1" dirty="0">
                <a:solidFill>
                  <a:prstClr val="black"/>
                </a:solidFill>
              </a:rPr>
            </a:br>
            <a:r>
              <a:rPr lang="es-ES" sz="3600" b="1" dirty="0">
                <a:solidFill>
                  <a:prstClr val="black"/>
                </a:solidFill>
              </a:rPr>
              <a:t>Tendré mis manos sin cansancio tu historia entre los labios y fuerza en la oración </a:t>
            </a:r>
            <a:br>
              <a:rPr lang="es-ES" sz="2400" b="1" dirty="0">
                <a:solidFill>
                  <a:prstClr val="black"/>
                </a:solidFill>
              </a:rPr>
            </a:br>
            <a:r>
              <a:rPr lang="es-ES" sz="3600" b="1" dirty="0">
                <a:solidFill>
                  <a:prstClr val="black"/>
                </a:solidFill>
              </a:rPr>
              <a:t>Llévame donde los hombres </a:t>
            </a:r>
            <a:br>
              <a:rPr lang="es-ES" sz="3600" b="1" dirty="0">
                <a:solidFill>
                  <a:prstClr val="black"/>
                </a:solidFill>
              </a:rPr>
            </a:br>
            <a:r>
              <a:rPr lang="es-ES" sz="3600" b="1" dirty="0">
                <a:solidFill>
                  <a:prstClr val="black"/>
                </a:solidFill>
              </a:rPr>
              <a:t>necesiten tus palabras </a:t>
            </a:r>
            <a:br>
              <a:rPr lang="es-ES" sz="3600" b="1" dirty="0">
                <a:solidFill>
                  <a:prstClr val="black"/>
                </a:solidFill>
              </a:rPr>
            </a:br>
            <a:r>
              <a:rPr lang="es-ES" sz="3600" b="1" dirty="0">
                <a:solidFill>
                  <a:prstClr val="black"/>
                </a:solidFill>
              </a:rPr>
              <a:t>necesiten mis ganas de vivir </a:t>
            </a:r>
            <a:br>
              <a:rPr lang="es-ES" sz="3600" b="1" dirty="0">
                <a:solidFill>
                  <a:prstClr val="black"/>
                </a:solidFill>
              </a:rPr>
            </a:br>
            <a:r>
              <a:rPr lang="es-ES" sz="3600" b="1" dirty="0">
                <a:solidFill>
                  <a:prstClr val="black"/>
                </a:solidFill>
              </a:rPr>
              <a:t>donde falte la esperanza donde falte la alegría </a:t>
            </a:r>
            <a:br>
              <a:rPr lang="es-ES" sz="3600" b="1" dirty="0">
                <a:solidFill>
                  <a:prstClr val="black"/>
                </a:solidFill>
              </a:rPr>
            </a:br>
            <a:r>
              <a:rPr lang="es-ES" sz="3600" b="1" dirty="0">
                <a:solidFill>
                  <a:prstClr val="black"/>
                </a:solidFill>
              </a:rPr>
              <a:t>simplemente por no saber de ti </a:t>
            </a:r>
          </a:p>
          <a:p>
            <a:br>
              <a:rPr lang="es-ES" sz="2400" dirty="0">
                <a:solidFill>
                  <a:prstClr val="black"/>
                </a:solidFill>
              </a:rPr>
            </a:br>
            <a:r>
              <a:rPr lang="es-ES" sz="2400" dirty="0">
                <a:solidFill>
                  <a:prstClr val="black"/>
                </a:solidFill>
              </a:rPr>
              <a:t>Y así en marcha iré cantando por calles predicando </a:t>
            </a:r>
            <a:br>
              <a:rPr lang="es-ES" sz="2400" dirty="0">
                <a:solidFill>
                  <a:prstClr val="black"/>
                </a:solidFill>
              </a:rPr>
            </a:br>
            <a:r>
              <a:rPr lang="es-ES" sz="2400" dirty="0">
                <a:solidFill>
                  <a:prstClr val="black"/>
                </a:solidFill>
              </a:rPr>
              <a:t>lo bello que es tu amor </a:t>
            </a:r>
            <a:br>
              <a:rPr lang="es-ES" sz="2400" dirty="0">
                <a:solidFill>
                  <a:prstClr val="black"/>
                </a:solidFill>
              </a:rPr>
            </a:br>
            <a:r>
              <a:rPr lang="es-ES" sz="2400" dirty="0">
                <a:solidFill>
                  <a:prstClr val="black"/>
                </a:solidFill>
              </a:rPr>
              <a:t>Señor tengo alma misionera </a:t>
            </a:r>
            <a:br>
              <a:rPr lang="es-ES" sz="2400" dirty="0">
                <a:solidFill>
                  <a:prstClr val="black"/>
                </a:solidFill>
              </a:rPr>
            </a:br>
            <a:r>
              <a:rPr lang="es-ES" sz="2400" dirty="0">
                <a:solidFill>
                  <a:prstClr val="black"/>
                </a:solidFill>
              </a:rPr>
              <a:t>condúceme a la tierra que tenga sed de ti</a:t>
            </a:r>
          </a:p>
          <a:p>
            <a:endParaRPr lang="es-ES" sz="2400" dirty="0">
              <a:solidFill>
                <a:prstClr val="black"/>
              </a:solidFill>
            </a:endParaRPr>
          </a:p>
          <a:p>
            <a:r>
              <a:rPr lang="es-ES" sz="2400" dirty="0">
                <a:solidFill>
                  <a:prstClr val="black"/>
                </a:solidFill>
              </a:rPr>
              <a:t> Llévame donde los hombres </a:t>
            </a:r>
            <a:br>
              <a:rPr lang="es-ES" sz="2400" dirty="0">
                <a:solidFill>
                  <a:prstClr val="black"/>
                </a:solidFill>
              </a:rPr>
            </a:br>
            <a:r>
              <a:rPr lang="es-ES" sz="2400" dirty="0">
                <a:solidFill>
                  <a:prstClr val="black"/>
                </a:solidFill>
              </a:rPr>
              <a:t>necesiten tus palabras </a:t>
            </a:r>
            <a:br>
              <a:rPr lang="es-ES" sz="2400" dirty="0">
                <a:solidFill>
                  <a:prstClr val="black"/>
                </a:solidFill>
              </a:rPr>
            </a:br>
            <a:r>
              <a:rPr lang="es-ES" sz="2400" dirty="0">
                <a:solidFill>
                  <a:prstClr val="black"/>
                </a:solidFill>
              </a:rPr>
              <a:t>necesiten mis ganas de vivir </a:t>
            </a:r>
            <a:br>
              <a:rPr lang="es-ES" sz="2400" dirty="0">
                <a:solidFill>
                  <a:prstClr val="black"/>
                </a:solidFill>
              </a:rPr>
            </a:br>
            <a:r>
              <a:rPr lang="es-ES" sz="2400" dirty="0">
                <a:solidFill>
                  <a:prstClr val="black"/>
                </a:solidFill>
              </a:rPr>
              <a:t>donde falte la esperanza </a:t>
            </a:r>
            <a:br>
              <a:rPr lang="es-ES" sz="2400" dirty="0">
                <a:solidFill>
                  <a:prstClr val="black"/>
                </a:solidFill>
              </a:rPr>
            </a:br>
            <a:r>
              <a:rPr lang="es-ES" sz="2400" dirty="0">
                <a:solidFill>
                  <a:prstClr val="black"/>
                </a:solidFill>
              </a:rPr>
              <a:t>donde falte la alegría </a:t>
            </a:r>
            <a:br>
              <a:rPr lang="es-ES" sz="2400" dirty="0">
                <a:solidFill>
                  <a:prstClr val="black"/>
                </a:solidFill>
              </a:rPr>
            </a:br>
            <a:r>
              <a:rPr lang="es-ES" sz="2400" dirty="0">
                <a:solidFill>
                  <a:prstClr val="black"/>
                </a:solidFill>
              </a:rPr>
              <a:t>simplemente por no saber de ti </a:t>
            </a:r>
            <a:br>
              <a:rPr lang="es-ES" sz="2400" dirty="0">
                <a:solidFill>
                  <a:prstClr val="black"/>
                </a:solidFill>
              </a:rPr>
            </a:br>
            <a:br>
              <a:rPr lang="es-ES" sz="2400" dirty="0">
                <a:solidFill>
                  <a:prstClr val="black"/>
                </a:solidFill>
              </a:rPr>
            </a:br>
            <a:br>
              <a:rPr lang="es-ES" dirty="0">
                <a:solidFill>
                  <a:prstClr val="black"/>
                </a:solidFill>
              </a:rPr>
            </a:b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4" name="3 Imagen" descr="20121021 Llamados a serv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59" y="3212976"/>
            <a:ext cx="3094833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0325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bautizo en el nombre del pad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640960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71538" y="357166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FF0000"/>
                </a:solidFill>
              </a:rPr>
              <a:t>ORACIÓN FINAL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143108" y="0"/>
            <a:ext cx="4929222" cy="43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Gracias Se</a:t>
            </a:r>
            <a:r>
              <a:rPr kumimoji="0" 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or, por ser bueno</a:t>
            </a:r>
            <a:endParaRPr kumimoji="0" lang="es-E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Por tu coraz</a:t>
            </a:r>
            <a:r>
              <a:rPr kumimoji="0" 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n grande</a:t>
            </a:r>
            <a:endParaRPr kumimoji="0" lang="es-E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Por tu amor inmenso</a:t>
            </a:r>
            <a:endParaRPr kumimoji="0" lang="es-E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Por lo mucho que nos das</a:t>
            </a:r>
            <a:endParaRPr kumimoji="0" lang="es-E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Por permitir que te alabemos.</a:t>
            </a:r>
            <a:endParaRPr kumimoji="0" lang="es-E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Gracias Se</a:t>
            </a:r>
            <a:r>
              <a:rPr kumimoji="0" 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or, por dejar que te miremos</a:t>
            </a:r>
            <a:endParaRPr kumimoji="0" lang="es-E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Por tu misericordia</a:t>
            </a:r>
            <a:endParaRPr kumimoji="0" lang="es-E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Imagen 7" descr="http://2.bp.blogspot.com/-ii69EBLceds/UYA4aXHE52I/AAAAAAAABl8/rSgoUSBaVR0/s1600/dibujo+eucarist%C3%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444826"/>
            <a:ext cx="3290900" cy="260356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 flipH="1">
            <a:off x="2143108" y="1785926"/>
            <a:ext cx="3829765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Por tu bondad</a:t>
            </a:r>
            <a:endParaRPr kumimoji="0" lang="es-ES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Por perdonarnos</a:t>
            </a:r>
            <a:endParaRPr kumimoji="0" lang="es-ES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Por estar aqu</a:t>
            </a:r>
            <a:r>
              <a:rPr kumimoji="0" lang="es-E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E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con nosotros.</a:t>
            </a:r>
            <a:endParaRPr kumimoji="0" lang="es-ES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¡</a:t>
            </a:r>
            <a:r>
              <a:rPr kumimoji="0" lang="es-E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GRACIAS SE</a:t>
            </a:r>
            <a:r>
              <a:rPr kumimoji="0" lang="es-E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E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OR!</a:t>
            </a:r>
            <a:endParaRPr kumimoji="0" lang="es-E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dres Nuevos – Página 14 – Página de Odres Nuevos">
            <a:extLst>
              <a:ext uri="{FF2B5EF4-FFF2-40B4-BE49-F238E27FC236}">
                <a16:creationId xmlns:a16="http://schemas.microsoft.com/office/drawing/2014/main" id="{8E7FC812-6CAE-1842-ABEA-CEEBBC67A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0"/>
            <a:ext cx="8072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88640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u="sng" dirty="0">
                <a:solidFill>
                  <a:srgbClr val="FF0000"/>
                </a:solidFill>
              </a:rPr>
              <a:t>ROMPE A GOLPES</a:t>
            </a:r>
            <a:r>
              <a:rPr lang="es-ES" sz="2800" b="1" dirty="0">
                <a:solidFill>
                  <a:srgbClr val="FF0000"/>
                </a:solidFill>
              </a:rPr>
              <a:t> </a:t>
            </a:r>
            <a:r>
              <a:rPr lang="es-ES" sz="2800" dirty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es-ES" sz="2800" dirty="0">
                <a:solidFill>
                  <a:srgbClr val="FF0000"/>
                </a:solidFill>
              </a:rPr>
              <a:t>     </a:t>
            </a:r>
          </a:p>
          <a:p>
            <a:pPr algn="ctr"/>
            <a:r>
              <a:rPr lang="es-ES" sz="3600" cap="all" dirty="0"/>
              <a:t>Rompe a golpes tu silencio       </a:t>
            </a:r>
            <a:br>
              <a:rPr lang="es-ES" sz="3600" cap="all" dirty="0"/>
            </a:br>
            <a:r>
              <a:rPr lang="es-ES" sz="3600" cap="all" dirty="0"/>
              <a:t>y echa tu canción al viento        </a:t>
            </a:r>
            <a:br>
              <a:rPr lang="es-ES" sz="3600" cap="all" dirty="0"/>
            </a:br>
            <a:r>
              <a:rPr lang="es-ES" sz="3600" cap="all" dirty="0"/>
              <a:t>que no hay cadenas que callen        </a:t>
            </a:r>
            <a:br>
              <a:rPr lang="es-ES" sz="3600" cap="all" dirty="0"/>
            </a:br>
            <a:r>
              <a:rPr lang="es-ES" sz="3600" cap="all" dirty="0"/>
              <a:t>la voz de tu sentimiento.     </a:t>
            </a:r>
          </a:p>
          <a:p>
            <a:pPr algn="ctr"/>
            <a:r>
              <a:rPr lang="es-ES" sz="3600" cap="all" dirty="0"/>
              <a:t>   </a:t>
            </a:r>
            <a:r>
              <a:rPr lang="es-ES" sz="3600" b="1" cap="all" dirty="0"/>
              <a:t>La </a:t>
            </a:r>
            <a:r>
              <a:rPr lang="es-ES" sz="3600" b="1" cap="all" dirty="0" err="1"/>
              <a:t>ra</a:t>
            </a:r>
            <a:r>
              <a:rPr lang="es-ES" sz="3600" b="1" cap="all" dirty="0"/>
              <a:t> la </a:t>
            </a:r>
            <a:r>
              <a:rPr lang="es-ES" sz="3600" b="1" cap="all" dirty="0" err="1"/>
              <a:t>ra</a:t>
            </a:r>
            <a:r>
              <a:rPr lang="es-ES" sz="3600" b="1" cap="all" dirty="0"/>
              <a:t> la </a:t>
            </a:r>
            <a:r>
              <a:rPr lang="es-ES" sz="3600" b="1" cap="all" dirty="0" err="1"/>
              <a:t>La</a:t>
            </a:r>
            <a:r>
              <a:rPr lang="es-ES" sz="3600" b="1" cap="all" dirty="0"/>
              <a:t>...  </a:t>
            </a:r>
            <a:br>
              <a:rPr lang="es-ES" sz="3600" b="1" cap="all" dirty="0"/>
            </a:br>
            <a:r>
              <a:rPr lang="es-ES" sz="3600" cap="all" dirty="0"/>
              <a:t>Si no cantas compañero </a:t>
            </a:r>
            <a:br>
              <a:rPr lang="es-ES" sz="3600" cap="all" dirty="0"/>
            </a:br>
            <a:r>
              <a:rPr lang="es-ES" sz="3600" cap="all" dirty="0"/>
              <a:t>ves la muerte te acorrala </a:t>
            </a:r>
            <a:br>
              <a:rPr lang="es-ES" sz="3600" cap="all" dirty="0"/>
            </a:br>
            <a:r>
              <a:rPr lang="es-ES" sz="3600" cap="all" dirty="0"/>
              <a:t>canción que no es para todos </a:t>
            </a:r>
            <a:br>
              <a:rPr lang="es-ES" sz="3600" cap="all" dirty="0"/>
            </a:br>
            <a:r>
              <a:rPr lang="es-ES" sz="3600" cap="all" dirty="0"/>
              <a:t>ni es canción ni es esperanza.</a:t>
            </a:r>
            <a:br>
              <a:rPr lang="es-ES" sz="3600" cap="all" dirty="0"/>
            </a:br>
            <a:r>
              <a:rPr lang="es-ES" sz="3600" b="1" cap="all" dirty="0"/>
              <a:t>La </a:t>
            </a:r>
            <a:r>
              <a:rPr lang="es-ES" sz="3600" b="1" cap="all" dirty="0" err="1"/>
              <a:t>ra</a:t>
            </a:r>
            <a:r>
              <a:rPr lang="es-ES" sz="3600" b="1" cap="all" dirty="0"/>
              <a:t> la </a:t>
            </a:r>
            <a:r>
              <a:rPr lang="es-ES" sz="3600" b="1" cap="all" dirty="0" err="1"/>
              <a:t>ra</a:t>
            </a:r>
            <a:r>
              <a:rPr lang="es-ES" sz="3600" b="1" cap="all" dirty="0"/>
              <a:t> la </a:t>
            </a:r>
            <a:r>
              <a:rPr lang="es-ES" sz="3600" b="1" cap="all" dirty="0" err="1"/>
              <a:t>La</a:t>
            </a:r>
            <a:r>
              <a:rPr lang="es-ES" sz="3600" b="1" cap="all" dirty="0"/>
              <a:t>...  </a:t>
            </a:r>
            <a:r>
              <a:rPr lang="es-ES" sz="3600" dirty="0"/>
              <a:t> </a:t>
            </a:r>
            <a:r>
              <a:rPr lang="es-ES" sz="3600" cap="all" dirty="0"/>
              <a:t>      </a:t>
            </a:r>
            <a:endParaRPr lang="es-E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1" y="404664"/>
            <a:ext cx="860444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cap="all" dirty="0"/>
              <a:t>Tú conmigo y yo contigo </a:t>
            </a:r>
            <a:br>
              <a:rPr lang="es-ES" sz="3600" cap="all" dirty="0"/>
            </a:br>
            <a:r>
              <a:rPr lang="es-ES" sz="3600" cap="all" dirty="0"/>
              <a:t>que ahora toca edificar, </a:t>
            </a:r>
            <a:br>
              <a:rPr lang="es-ES" sz="3600" cap="all" dirty="0"/>
            </a:br>
            <a:r>
              <a:rPr lang="es-ES" sz="3600" cap="all" dirty="0"/>
              <a:t>tú le pondrás la palabra </a:t>
            </a:r>
            <a:br>
              <a:rPr lang="es-ES" sz="3600" cap="all" dirty="0"/>
            </a:br>
            <a:r>
              <a:rPr lang="es-ES" sz="3600" cap="all" dirty="0"/>
              <a:t>y yo le pondré el cantar. </a:t>
            </a:r>
          </a:p>
          <a:p>
            <a:pPr algn="ctr"/>
            <a:r>
              <a:rPr lang="es-ES" sz="3600" b="1" cap="all" dirty="0"/>
              <a:t> La </a:t>
            </a:r>
            <a:r>
              <a:rPr lang="es-ES" sz="3600" b="1" cap="all" dirty="0" err="1"/>
              <a:t>ra</a:t>
            </a:r>
            <a:r>
              <a:rPr lang="es-ES" sz="3600" b="1" cap="all" dirty="0"/>
              <a:t> la </a:t>
            </a:r>
            <a:r>
              <a:rPr lang="es-ES" sz="3600" b="1" cap="all" dirty="0" err="1"/>
              <a:t>ra</a:t>
            </a:r>
            <a:r>
              <a:rPr lang="es-ES" sz="3600" b="1" cap="all" dirty="0"/>
              <a:t> la </a:t>
            </a:r>
            <a:r>
              <a:rPr lang="es-ES" sz="3600" b="1" cap="all" dirty="0" err="1"/>
              <a:t>La</a:t>
            </a:r>
            <a:r>
              <a:rPr lang="es-ES" sz="3600" b="1" cap="all" dirty="0"/>
              <a:t>...  </a:t>
            </a:r>
          </a:p>
          <a:p>
            <a:pPr algn="ctr"/>
            <a:r>
              <a:rPr lang="es-ES" sz="3600" cap="all" dirty="0"/>
              <a:t> Más nadie cante victoria </a:t>
            </a:r>
            <a:br>
              <a:rPr lang="es-ES" sz="3600" cap="all" dirty="0"/>
            </a:br>
            <a:r>
              <a:rPr lang="es-ES" sz="3600" cap="all" dirty="0"/>
              <a:t>aunque el estribo esté, </a:t>
            </a:r>
            <a:br>
              <a:rPr lang="es-ES" sz="3600" cap="all" dirty="0"/>
            </a:br>
            <a:r>
              <a:rPr lang="es-ES" sz="3600" cap="all" dirty="0"/>
              <a:t>que muchos en el estribo </a:t>
            </a:r>
            <a:br>
              <a:rPr lang="es-ES" sz="3600" cap="all" dirty="0"/>
            </a:br>
            <a:r>
              <a:rPr lang="es-ES" sz="3600" cap="all" dirty="0"/>
              <a:t>se suelen quedar a pie. </a:t>
            </a:r>
          </a:p>
          <a:p>
            <a:pPr algn="ctr"/>
            <a:r>
              <a:rPr lang="es-ES" sz="3600" cap="all" dirty="0"/>
              <a:t> </a:t>
            </a:r>
            <a:r>
              <a:rPr lang="es-ES" sz="3600" b="1" cap="all" dirty="0"/>
              <a:t>La </a:t>
            </a:r>
            <a:r>
              <a:rPr lang="es-ES" sz="3600" b="1" cap="all" dirty="0" err="1"/>
              <a:t>ra</a:t>
            </a:r>
            <a:r>
              <a:rPr lang="es-ES" sz="3600" b="1" cap="all" dirty="0"/>
              <a:t> la </a:t>
            </a:r>
            <a:r>
              <a:rPr lang="es-ES" sz="3600" b="1" cap="all" dirty="0" err="1"/>
              <a:t>ra</a:t>
            </a:r>
            <a:r>
              <a:rPr lang="es-ES" sz="3600" b="1" cap="all" dirty="0"/>
              <a:t> la </a:t>
            </a:r>
            <a:r>
              <a:rPr lang="es-ES" sz="3600" b="1" cap="all" dirty="0" err="1"/>
              <a:t>La</a:t>
            </a:r>
            <a:r>
              <a:rPr lang="es-ES" sz="3600" b="1" cap="all" dirty="0"/>
              <a:t>...  </a:t>
            </a:r>
            <a:r>
              <a:rPr lang="es-ES" sz="3600" cap="all" dirty="0"/>
              <a:t> </a:t>
            </a:r>
            <a:endParaRPr lang="es-ES" sz="3600" dirty="0"/>
          </a:p>
          <a:p>
            <a:pPr algn="ctr"/>
            <a:endParaRPr lang="es-E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 descr="DomingoXIII_7.jpg">
            <a:extLst>
              <a:ext uri="{FF2B5EF4-FFF2-40B4-BE49-F238E27FC236}">
                <a16:creationId xmlns:a16="http://schemas.microsoft.com/office/drawing/2014/main" id="{8FF7252A-B1F9-134C-962A-8B2CA44EAA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1E58C69-81BA-B441-9861-80E0D685FD79}"/>
              </a:ext>
            </a:extLst>
          </p:cNvPr>
          <p:cNvSpPr txBox="1"/>
          <p:nvPr/>
        </p:nvSpPr>
        <p:spPr>
          <a:xfrm>
            <a:off x="539552" y="54868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Raleway SemiBold" panose="020B0703030101060003" pitchFamily="34" charset="77"/>
              </a:rPr>
              <a:t>PEDIMOS PERDÓN,</a:t>
            </a:r>
          </a:p>
          <a:p>
            <a:r>
              <a:rPr lang="es-ES" dirty="0">
                <a:latin typeface="Raleway SemiBold" panose="020B0703030101060003" pitchFamily="34" charset="77"/>
              </a:rPr>
              <a:t>NOS PREPARAMOS PARA ACERCARNOS A DIOS</a:t>
            </a:r>
          </a:p>
        </p:txBody>
      </p:sp>
    </p:spTree>
    <p:extLst>
      <p:ext uri="{BB962C8B-B14F-4D97-AF65-F5344CB8AC3E}">
        <p14:creationId xmlns:p14="http://schemas.microsoft.com/office/powerpoint/2010/main" val="1238764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jesus mi ami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32656"/>
            <a:ext cx="5760640" cy="5838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99792" y="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</a:rPr>
              <a:t>GLORIA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987824" y="692696"/>
            <a:ext cx="61561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Gloria, gloria a Dios</a:t>
            </a:r>
          </a:p>
          <a:p>
            <a:pPr algn="ctr"/>
            <a:r>
              <a:rPr lang="es-ES" sz="2800" dirty="0"/>
              <a:t>Gloria, gloria a Dios</a:t>
            </a:r>
          </a:p>
          <a:p>
            <a:pPr algn="ctr"/>
            <a:r>
              <a:rPr lang="es-ES" sz="2800" dirty="0"/>
              <a:t>Gloria, gloria a Dios</a:t>
            </a:r>
          </a:p>
          <a:p>
            <a:pPr algn="ctr"/>
            <a:r>
              <a:rPr lang="es-ES" sz="2800" dirty="0"/>
              <a:t>Gloria, gloria a Dios</a:t>
            </a:r>
          </a:p>
          <a:p>
            <a:pPr algn="ctr"/>
            <a:r>
              <a:rPr lang="es-ES" sz="2800" dirty="0"/>
              <a:t>Por tu inmensa gloria, te alabamos,</a:t>
            </a:r>
          </a:p>
          <a:p>
            <a:pPr algn="ctr"/>
            <a:r>
              <a:rPr lang="es-ES" sz="2800" dirty="0"/>
              <a:t>Bendecimos tu amor, te adoramos,</a:t>
            </a:r>
          </a:p>
          <a:p>
            <a:pPr algn="ctr"/>
            <a:r>
              <a:rPr lang="es-ES" sz="2800" dirty="0"/>
              <a:t>Damos gracias al rey celestial,</a:t>
            </a:r>
          </a:p>
          <a:p>
            <a:pPr algn="ctr"/>
            <a:r>
              <a:rPr lang="es-ES" sz="2800" dirty="0"/>
              <a:t>A Dios bueno, a Dios padre</a:t>
            </a:r>
          </a:p>
          <a:p>
            <a:pPr algn="ctr"/>
            <a:r>
              <a:rPr lang="es-ES" sz="2800" dirty="0"/>
              <a:t>Gloria a Dios</a:t>
            </a:r>
          </a:p>
          <a:p>
            <a:pPr algn="ctr"/>
            <a:r>
              <a:rPr lang="es-ES" sz="2800" dirty="0"/>
              <a:t>Gloria, gloria a Dios</a:t>
            </a:r>
          </a:p>
          <a:p>
            <a:pPr algn="ctr"/>
            <a:r>
              <a:rPr lang="es-ES" sz="2800" dirty="0"/>
              <a:t>Gloria, gloria a Dios</a:t>
            </a:r>
          </a:p>
          <a:p>
            <a:pPr algn="ctr"/>
            <a:r>
              <a:rPr lang="es-ES" sz="2800" dirty="0"/>
              <a:t>Gloria, gloria a Dios</a:t>
            </a:r>
          </a:p>
          <a:p>
            <a:pPr algn="ctr"/>
            <a:r>
              <a:rPr lang="es-ES" sz="2800" dirty="0"/>
              <a:t>Gloria, gloria a Dios</a:t>
            </a:r>
          </a:p>
          <a:p>
            <a:pPr algn="ctr"/>
            <a:r>
              <a:rPr lang="es-ES" sz="2800" dirty="0"/>
              <a:t>Gloria, gloria a Dios</a:t>
            </a:r>
          </a:p>
        </p:txBody>
      </p:sp>
      <p:pic>
        <p:nvPicPr>
          <p:cNvPr id="4" name="Picture 2" descr="Evangelio Seglar para el Domingo X del tiempo ordinario (10 de junio de  2018) - Laicos - Ciudad Redonda">
            <a:extLst>
              <a:ext uri="{FF2B5EF4-FFF2-40B4-BE49-F238E27FC236}">
                <a16:creationId xmlns:a16="http://schemas.microsoft.com/office/drawing/2014/main" id="{0595EF7E-8A3A-A946-8AB4-F1DFABE8F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583" l="7668" r="95634">
                        <a14:foregroundMark x1="7774" y1="26750" x2="7774" y2="26750"/>
                        <a14:foregroundMark x1="7774" y1="26750" x2="7774" y2="26750"/>
                        <a14:foregroundMark x1="87859" y1="23083" x2="87859" y2="23083"/>
                        <a14:foregroundMark x1="59744" y1="59833" x2="59744" y2="59833"/>
                        <a14:foregroundMark x1="65069" y1="54333" x2="65069" y2="54333"/>
                        <a14:foregroundMark x1="70927" y1="61000" x2="70927" y2="61000"/>
                        <a14:foregroundMark x1="71140" y1="60500" x2="71140" y2="60500"/>
                        <a14:foregroundMark x1="73589" y1="66417" x2="73589" y2="66417"/>
                        <a14:foregroundMark x1="73589" y1="66417" x2="73589" y2="66417"/>
                        <a14:foregroundMark x1="72630" y1="66333" x2="72630" y2="66333"/>
                        <a14:foregroundMark x1="72630" y1="66333" x2="72630" y2="66333"/>
                        <a14:foregroundMark x1="72843" y1="66000" x2="73695" y2="66167"/>
                        <a14:foregroundMark x1="82535" y1="72167" x2="82535" y2="72167"/>
                        <a14:foregroundMark x1="84558" y1="72250" x2="84558" y2="72250"/>
                        <a14:foregroundMark x1="85304" y1="72500" x2="85304" y2="72500"/>
                        <a14:foregroundMark x1="85623" y1="72333" x2="85623" y2="72333"/>
                        <a14:foregroundMark x1="85942" y1="72500" x2="85942" y2="72500"/>
                        <a14:foregroundMark x1="91906" y1="69833" x2="91906" y2="69833"/>
                        <a14:foregroundMark x1="95634" y1="68083" x2="95634" y2="68083"/>
                        <a14:foregroundMark x1="95101" y1="72333" x2="90948" y2="77833"/>
                        <a14:foregroundMark x1="89776" y1="78917" x2="89776" y2="78917"/>
                        <a14:foregroundMark x1="89457" y1="79333" x2="90309" y2="78000"/>
                        <a14:foregroundMark x1="77636" y1="87083" x2="68051" y2="87167"/>
                        <a14:foregroundMark x1="68051" y1="87167" x2="77955" y2="85667"/>
                        <a14:foregroundMark x1="63046" y1="88250" x2="76784" y2="87250"/>
                        <a14:foregroundMark x1="39723" y1="89750" x2="34824" y2="92583"/>
                        <a14:foregroundMark x1="25985" y1="89833" x2="22151" y2="92417"/>
                        <a14:foregroundMark x1="10543" y1="78083" x2="11928" y2="79833"/>
                        <a14:foregroundMark x1="19169" y1="75500" x2="20554" y2="76583"/>
                        <a14:foregroundMark x1="16187" y1="77833" x2="14909" y2="79083"/>
                        <a14:backgroundMark x1="37274" y1="24750" x2="37274" y2="24750"/>
                        <a14:backgroundMark x1="39510" y1="30333" x2="39510" y2="30333"/>
                        <a14:backgroundMark x1="84452" y1="73833" x2="84452" y2="73833"/>
                        <a14:backgroundMark x1="78062" y1="83583" x2="78062" y2="83583"/>
                        <a14:backgroundMark x1="74973" y1="83750" x2="74973" y2="83750"/>
                        <a14:backgroundMark x1="76358" y1="83583" x2="76358" y2="83583"/>
                        <a14:backgroundMark x1="25240" y1="89000" x2="25240" y2="8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55928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Lectio Divina con el evangelio del Domingo XXIII del Tiempo Ordinario ·  Dibujos de Fano en color · Diócesis de Málaga : Portal de la Iglesia  Católica de Málaga">
            <a:extLst>
              <a:ext uri="{FF2B5EF4-FFF2-40B4-BE49-F238E27FC236}">
                <a16:creationId xmlns:a16="http://schemas.microsoft.com/office/drawing/2014/main" id="{D5B1EFB5-3BE5-CF47-B56F-60E39DAC3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r="2" b="2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D150E70-A75C-DB4A-A81A-1778B11A2D4D}"/>
              </a:ext>
            </a:extLst>
          </p:cNvPr>
          <p:cNvSpPr txBox="1"/>
          <p:nvPr/>
        </p:nvSpPr>
        <p:spPr>
          <a:xfrm rot="761397">
            <a:off x="7510790" y="1952368"/>
            <a:ext cx="1029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Abre nuestros oídos a tu Palabra</a:t>
            </a:r>
          </a:p>
        </p:txBody>
      </p:sp>
    </p:spTree>
    <p:extLst>
      <p:ext uri="{BB962C8B-B14F-4D97-AF65-F5344CB8AC3E}">
        <p14:creationId xmlns:p14="http://schemas.microsoft.com/office/powerpoint/2010/main" val="1803877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43608" y="1772816"/>
            <a:ext cx="4104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2400" dirty="0">
                <a:latin typeface="Raleway SemiBold" panose="020B0703030101060003" pitchFamily="34" charset="77"/>
              </a:rPr>
              <a:t>ALELUYA, ALELUYA, ALELUYA. (BIS)</a:t>
            </a:r>
          </a:p>
          <a:p>
            <a:pPr>
              <a:buNone/>
            </a:pPr>
            <a:r>
              <a:rPr lang="es-ES" sz="2400" dirty="0">
                <a:latin typeface="Raleway SemiBold" panose="020B0703030101060003" pitchFamily="34" charset="77"/>
              </a:rPr>
              <a:t>Canta aleluya, no dejes de bailar.</a:t>
            </a:r>
          </a:p>
          <a:p>
            <a:pPr>
              <a:buNone/>
            </a:pPr>
            <a:r>
              <a:rPr lang="es-ES" sz="2400" dirty="0">
                <a:latin typeface="Raleway SemiBold" panose="020B0703030101060003" pitchFamily="34" charset="77"/>
              </a:rPr>
              <a:t>Y mueve siempre tus pies.</a:t>
            </a:r>
          </a:p>
          <a:p>
            <a:pPr>
              <a:buNone/>
            </a:pPr>
            <a:r>
              <a:rPr lang="es-ES" sz="2400" dirty="0">
                <a:latin typeface="Raleway SemiBold" panose="020B0703030101060003" pitchFamily="34" charset="77"/>
              </a:rPr>
              <a:t>Siente su fuego en movimiento.</a:t>
            </a:r>
          </a:p>
          <a:p>
            <a:pPr>
              <a:buNone/>
            </a:pPr>
            <a:r>
              <a:rPr lang="es-ES" sz="2400" dirty="0">
                <a:latin typeface="Raleway SemiBold" panose="020B0703030101060003" pitchFamily="34" charset="77"/>
              </a:rPr>
              <a:t>Grita, canta: a-le-</a:t>
            </a:r>
            <a:r>
              <a:rPr lang="es-ES" sz="2400" dirty="0" err="1">
                <a:latin typeface="Raleway SemiBold" panose="020B0703030101060003" pitchFamily="34" charset="77"/>
              </a:rPr>
              <a:t>lu</a:t>
            </a:r>
            <a:r>
              <a:rPr lang="es-ES" sz="2400" dirty="0">
                <a:latin typeface="Raleway SemiBold" panose="020B0703030101060003" pitchFamily="34" charset="77"/>
              </a:rPr>
              <a:t>-ya.</a:t>
            </a:r>
          </a:p>
          <a:p>
            <a:pPr>
              <a:buNone/>
            </a:pPr>
            <a:r>
              <a:rPr lang="es-ES" sz="2400" b="1" dirty="0">
                <a:latin typeface="Raleway SemiBold" panose="020B0703030101060003" pitchFamily="34" charset="77"/>
              </a:rPr>
              <a:t>[Estribillo]</a:t>
            </a:r>
            <a:endParaRPr lang="es-ES" sz="2400" dirty="0">
              <a:latin typeface="Raleway SemiBold" panose="020B0703030101060003" pitchFamily="34" charset="77"/>
            </a:endParaRPr>
          </a:p>
          <a:p>
            <a:pPr algn="ctr"/>
            <a:endParaRPr lang="es-ES" sz="2400" dirty="0">
              <a:latin typeface="Raleway SemiBold" panose="020B0703030101060003" pitchFamily="34" charset="77"/>
            </a:endParaRPr>
          </a:p>
        </p:txBody>
      </p:sp>
      <p:pic>
        <p:nvPicPr>
          <p:cNvPr id="4" name="Picture 2" descr="Evangelio Seglar para el Domingo X del tiempo ordinario (10 de junio de  2018) - Laicos - Ciudad Redonda">
            <a:extLst>
              <a:ext uri="{FF2B5EF4-FFF2-40B4-BE49-F238E27FC236}">
                <a16:creationId xmlns:a16="http://schemas.microsoft.com/office/drawing/2014/main" id="{3DB3F56B-405F-5746-95FE-CC1BADD8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583" l="7668" r="95634">
                        <a14:foregroundMark x1="7774" y1="26750" x2="7774" y2="26750"/>
                        <a14:foregroundMark x1="7774" y1="26750" x2="7774" y2="26750"/>
                        <a14:foregroundMark x1="87859" y1="23083" x2="87859" y2="23083"/>
                        <a14:foregroundMark x1="59744" y1="59833" x2="59744" y2="59833"/>
                        <a14:foregroundMark x1="65069" y1="54333" x2="65069" y2="54333"/>
                        <a14:foregroundMark x1="70927" y1="61000" x2="70927" y2="61000"/>
                        <a14:foregroundMark x1="71140" y1="60500" x2="71140" y2="60500"/>
                        <a14:foregroundMark x1="73589" y1="66417" x2="73589" y2="66417"/>
                        <a14:foregroundMark x1="73589" y1="66417" x2="73589" y2="66417"/>
                        <a14:foregroundMark x1="72630" y1="66333" x2="72630" y2="66333"/>
                        <a14:foregroundMark x1="72630" y1="66333" x2="72630" y2="66333"/>
                        <a14:foregroundMark x1="72843" y1="66000" x2="73695" y2="66167"/>
                        <a14:foregroundMark x1="82535" y1="72167" x2="82535" y2="72167"/>
                        <a14:foregroundMark x1="84558" y1="72250" x2="84558" y2="72250"/>
                        <a14:foregroundMark x1="85304" y1="72500" x2="85304" y2="72500"/>
                        <a14:foregroundMark x1="85623" y1="72333" x2="85623" y2="72333"/>
                        <a14:foregroundMark x1="85942" y1="72500" x2="85942" y2="72500"/>
                        <a14:foregroundMark x1="91906" y1="69833" x2="91906" y2="69833"/>
                        <a14:foregroundMark x1="95634" y1="68083" x2="95634" y2="68083"/>
                        <a14:foregroundMark x1="95101" y1="72333" x2="90948" y2="77833"/>
                        <a14:foregroundMark x1="89776" y1="78917" x2="89776" y2="78917"/>
                        <a14:foregroundMark x1="89457" y1="79333" x2="90309" y2="78000"/>
                        <a14:foregroundMark x1="77636" y1="87083" x2="68051" y2="87167"/>
                        <a14:foregroundMark x1="68051" y1="87167" x2="77955" y2="85667"/>
                        <a14:foregroundMark x1="63046" y1="88250" x2="76784" y2="87250"/>
                        <a14:foregroundMark x1="39723" y1="89750" x2="34824" y2="92583"/>
                        <a14:foregroundMark x1="25985" y1="89833" x2="22151" y2="92417"/>
                        <a14:foregroundMark x1="10543" y1="78083" x2="11928" y2="79833"/>
                        <a14:foregroundMark x1="19169" y1="75500" x2="20554" y2="76583"/>
                        <a14:foregroundMark x1="16187" y1="77833" x2="14909" y2="79083"/>
                        <a14:backgroundMark x1="37274" y1="24750" x2="37274" y2="24750"/>
                        <a14:backgroundMark x1="39510" y1="30333" x2="39510" y2="30333"/>
                        <a14:backgroundMark x1="84452" y1="73833" x2="84452" y2="73833"/>
                        <a14:backgroundMark x1="78062" y1="83583" x2="78062" y2="83583"/>
                        <a14:backgroundMark x1="74973" y1="83750" x2="74973" y2="83750"/>
                        <a14:backgroundMark x1="76358" y1="83583" x2="76358" y2="83583"/>
                        <a14:backgroundMark x1="25240" y1="89000" x2="25240" y2="8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29" y="620688"/>
            <a:ext cx="355928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7FE2CC-4B36-804C-9410-F98A24A72256}"/>
              </a:ext>
            </a:extLst>
          </p:cNvPr>
          <p:cNvSpPr txBox="1"/>
          <p:nvPr/>
        </p:nvSpPr>
        <p:spPr>
          <a:xfrm>
            <a:off x="1725769" y="631065"/>
            <a:ext cx="1810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Raleway SemiBold" panose="020B0703030101060003" pitchFamily="34" charset="77"/>
              </a:rPr>
              <a:t>ALELUYA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GGHNWh9itxY/maxresdefault.jpg">
            <a:extLst>
              <a:ext uri="{FF2B5EF4-FFF2-40B4-BE49-F238E27FC236}">
                <a16:creationId xmlns:a16="http://schemas.microsoft.com/office/drawing/2014/main" id="{B7D61502-F130-D147-BB70-FD0591349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384" y="0"/>
            <a:ext cx="9170383" cy="6857999"/>
          </a:xfrm>
          <a:prstGeom prst="rect">
            <a:avLst/>
          </a:prstGeom>
          <a:noFill/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0F6E3DE-87C3-4E45-997C-A46EC184C077}"/>
              </a:ext>
            </a:extLst>
          </p:cNvPr>
          <p:cNvSpPr/>
          <p:nvPr/>
        </p:nvSpPr>
        <p:spPr>
          <a:xfrm>
            <a:off x="5774433" y="3428999"/>
            <a:ext cx="2069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latin typeface="Raleway SemiBold" panose="020B0703030101060003" pitchFamily="34" charset="77"/>
              </a:rPr>
              <a:t>SAN MARCOS 3, 20-35</a:t>
            </a:r>
            <a:endParaRPr lang="es-ES" sz="1400" dirty="0">
              <a:latin typeface="Raleway SemiBold" panose="020B07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48712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UENAS NOTICIAS. Comentario diario al evangelio del día">
            <a:extLst>
              <a:ext uri="{FF2B5EF4-FFF2-40B4-BE49-F238E27FC236}">
                <a16:creationId xmlns:a16="http://schemas.microsoft.com/office/drawing/2014/main" id="{BA3B2BCE-8B17-3B4C-9007-4FEB2B654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F2F0"/>
              </a:clrFrom>
              <a:clrTo>
                <a:srgbClr val="F3F2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588"/>
            <a:ext cx="9144000" cy="634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873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X DOMINGO DEL TIEMPO ORDINARIO, CICLO B, 10 DE JUNIO DE 20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628" name="AutoShape 4" descr="X DOMINGO DEL TIEMPO ORDINARIO, CICLO B, 10 DE JUNIO DE 20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6630" name="Picture 6" descr="X DOMINGO DEL TIEMPO ORDINARIO, CICLO B, 10 DE JUNIO DE 2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996</Words>
  <Application>Microsoft Macintosh PowerPoint</Application>
  <PresentationFormat>Presentación en pantalla (4:3)</PresentationFormat>
  <Paragraphs>160</Paragraphs>
  <Slides>30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Action Man</vt:lpstr>
      <vt:lpstr>Arial</vt:lpstr>
      <vt:lpstr>Calibri</vt:lpstr>
      <vt:lpstr>Comic Sans MS</vt:lpstr>
      <vt:lpstr>Raleway SemiBold</vt:lpstr>
      <vt:lpstr>Times New Roman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Enrique Abad</dc:creator>
  <cp:lastModifiedBy>Enrique Abad</cp:lastModifiedBy>
  <cp:revision>1</cp:revision>
  <dcterms:created xsi:type="dcterms:W3CDTF">2020-10-31T21:35:47Z</dcterms:created>
  <dcterms:modified xsi:type="dcterms:W3CDTF">2020-11-19T07:15:29Z</dcterms:modified>
</cp:coreProperties>
</file>