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8" r:id="rId2"/>
    <p:sldId id="374" r:id="rId3"/>
    <p:sldId id="375" r:id="rId4"/>
    <p:sldId id="376" r:id="rId5"/>
    <p:sldId id="377" r:id="rId6"/>
    <p:sldId id="378" r:id="rId7"/>
    <p:sldId id="379" r:id="rId8"/>
    <p:sldId id="256" r:id="rId9"/>
    <p:sldId id="257" r:id="rId10"/>
    <p:sldId id="372" r:id="rId11"/>
    <p:sldId id="354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73" r:id="rId24"/>
    <p:sldId id="391" r:id="rId25"/>
    <p:sldId id="39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49862-7685-1147-9EFB-12D0D27E790B}" v="5" dt="2020-10-31T20:21:30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3"/>
  </p:normalViewPr>
  <p:slideViewPr>
    <p:cSldViewPr snapToGrid="0" snapToObjects="1">
      <p:cViewPr varScale="1">
        <p:scale>
          <a:sx n="114" d="100"/>
          <a:sy n="114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CE4C6-F162-8D4F-9936-F1BDF5B65C54}" type="datetimeFigureOut">
              <a:rPr lang="es-ES" smtClean="0"/>
              <a:t>31/10/20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9D620-50CA-464E-A3A4-12CD7901EB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68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5677" cy="4114443"/>
          </a:xfrm>
        </p:spPr>
        <p:txBody>
          <a:bodyPr lIns="90004" tIns="44997" rIns="90004" bIns="44997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15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629-8A3D-E348-B385-643B1B34DA91}" type="datetimeFigureOut">
              <a:rPr lang="es-ES" smtClean="0"/>
              <a:t>31/10/20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592-F7FC-884C-AF73-E33C9CBFB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06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629-8A3D-E348-B385-643B1B34DA91}" type="datetimeFigureOut">
              <a:rPr lang="es-ES" smtClean="0"/>
              <a:t>31/10/20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592-F7FC-884C-AF73-E33C9CBFB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07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629-8A3D-E348-B385-643B1B34DA91}" type="datetimeFigureOut">
              <a:rPr lang="es-ES" smtClean="0"/>
              <a:t>31/10/20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592-F7FC-884C-AF73-E33C9CBFB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93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629-8A3D-E348-B385-643B1B34DA91}" type="datetimeFigureOut">
              <a:rPr lang="es-ES" smtClean="0"/>
              <a:t>31/10/20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592-F7FC-884C-AF73-E33C9CBFB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47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629-8A3D-E348-B385-643B1B34DA91}" type="datetimeFigureOut">
              <a:rPr lang="es-ES" smtClean="0"/>
              <a:t>31/10/20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592-F7FC-884C-AF73-E33C9CBFB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01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629-8A3D-E348-B385-643B1B34DA91}" type="datetimeFigureOut">
              <a:rPr lang="es-ES" smtClean="0"/>
              <a:t>31/10/20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592-F7FC-884C-AF73-E33C9CBFB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74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629-8A3D-E348-B385-643B1B34DA91}" type="datetimeFigureOut">
              <a:rPr lang="es-ES" smtClean="0"/>
              <a:t>31/10/20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592-F7FC-884C-AF73-E33C9CBFB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51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629-8A3D-E348-B385-643B1B34DA91}" type="datetimeFigureOut">
              <a:rPr lang="es-ES" smtClean="0"/>
              <a:t>31/10/20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592-F7FC-884C-AF73-E33C9CBFB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13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629-8A3D-E348-B385-643B1B34DA91}" type="datetimeFigureOut">
              <a:rPr lang="es-ES" smtClean="0"/>
              <a:t>31/10/20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592-F7FC-884C-AF73-E33C9CBFB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07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629-8A3D-E348-B385-643B1B34DA91}" type="datetimeFigureOut">
              <a:rPr lang="es-ES" smtClean="0"/>
              <a:t>31/10/20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592-F7FC-884C-AF73-E33C9CBFB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86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1629-8A3D-E348-B385-643B1B34DA91}" type="datetimeFigureOut">
              <a:rPr lang="es-ES" smtClean="0"/>
              <a:t>31/10/20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592-F7FC-884C-AF73-E33C9CBFB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95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1629-8A3D-E348-B385-643B1B34DA91}" type="datetimeFigureOut">
              <a:rPr lang="es-ES" smtClean="0"/>
              <a:t>31/10/20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E592-F7FC-884C-AF73-E33C9CBFBD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08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flexiones para el V Domingo Tiempo Ordinario, C">
            <a:extLst>
              <a:ext uri="{FF2B5EF4-FFF2-40B4-BE49-F238E27FC236}">
                <a16:creationId xmlns:a16="http://schemas.microsoft.com/office/drawing/2014/main" id="{C1F34D10-8BA5-B14F-9F65-6ECA71C59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9" r="1" b="12888"/>
          <a:stretch/>
        </p:blipFill>
        <p:spPr bwMode="auto">
          <a:xfrm>
            <a:off x="1271588" y="1070206"/>
            <a:ext cx="6600825" cy="4466905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1F313E0-1A14-814A-A03C-F0552630134F}"/>
              </a:ext>
            </a:extLst>
          </p:cNvPr>
          <p:cNvSpPr txBox="1"/>
          <p:nvPr/>
        </p:nvSpPr>
        <p:spPr>
          <a:xfrm>
            <a:off x="3343587" y="622497"/>
            <a:ext cx="57374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700">
                <a:latin typeface="Raleway SemiBold" panose="020B0703030101060003" pitchFamily="34" charset="77"/>
              </a:rPr>
              <a:t>DOMINGO XII TIEMPO ORDINARIO</a:t>
            </a:r>
            <a:endParaRPr lang="es-ES" sz="2700" dirty="0">
              <a:latin typeface="Raleway SemiBold" panose="020B0703030101060003" pitchFamily="34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27386B7-DEE9-2743-8251-F23310C0A36A}"/>
              </a:ext>
            </a:extLst>
          </p:cNvPr>
          <p:cNvSpPr/>
          <p:nvPr/>
        </p:nvSpPr>
        <p:spPr>
          <a:xfrm>
            <a:off x="521262" y="5583994"/>
            <a:ext cx="3244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>
                <a:latin typeface="Raleway SemiBold" panose="020B0703030101060003" pitchFamily="34" charset="77"/>
                <a:ea typeface="Times New Roman" panose="02020603050405020304" pitchFamily="18" charset="0"/>
              </a:rPr>
              <a:t>Pero ¿quién es éste?</a:t>
            </a:r>
            <a:r>
              <a:rPr lang="es-ES" sz="2400">
                <a:latin typeface="Raleway SemiBold" panose="020B0703030101060003" pitchFamily="34" charset="77"/>
              </a:rPr>
              <a:t> </a:t>
            </a:r>
            <a:endParaRPr lang="es-ES" sz="2400" dirty="0">
              <a:latin typeface="Raleway SemiBold" panose="020B07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3737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 CREDO DE JESUS - Juegos Gratis Online en Puzzle Factory">
            <a:extLst>
              <a:ext uri="{FF2B5EF4-FFF2-40B4-BE49-F238E27FC236}">
                <a16:creationId xmlns:a16="http://schemas.microsoft.com/office/drawing/2014/main" id="{6B95A552-C710-1842-BC67-3EC9083CC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775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25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14488" y="4747067"/>
            <a:ext cx="5915025" cy="83578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375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ESCUCHA NUESTRA ORACIÓN</a:t>
            </a:r>
          </a:p>
        </p:txBody>
      </p:sp>
      <p:pic>
        <p:nvPicPr>
          <p:cNvPr id="96258" name="Picture 2" descr="VENID, almas, amad al AMOR&quot;: La lámpara encendida">
            <a:extLst>
              <a:ext uri="{FF2B5EF4-FFF2-40B4-BE49-F238E27FC236}">
                <a16:creationId xmlns:a16="http://schemas.microsoft.com/office/drawing/2014/main" id="{68F241AB-9A3B-8449-A338-A3C0AB8F0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" b="2405"/>
          <a:stretch/>
        </p:blipFill>
        <p:spPr bwMode="auto">
          <a:xfrm>
            <a:off x="8200" y="1850164"/>
            <a:ext cx="9135799" cy="501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A9EFA39-94D9-9F4D-9E34-B32B303BDDFD}"/>
              </a:ext>
            </a:extLst>
          </p:cNvPr>
          <p:cNvSpPr txBox="1"/>
          <p:nvPr/>
        </p:nvSpPr>
        <p:spPr>
          <a:xfrm>
            <a:off x="2132582" y="846798"/>
            <a:ext cx="51649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>
                <a:latin typeface="Raleway SemiBold" panose="020B0703030101060003" pitchFamily="34" charset="77"/>
              </a:rPr>
              <a:t>ESCUCHA, SEÑOR, NUESTRA</a:t>
            </a:r>
          </a:p>
        </p:txBody>
      </p:sp>
    </p:spTree>
    <p:extLst>
      <p:ext uri="{BB962C8B-B14F-4D97-AF65-F5344CB8AC3E}">
        <p14:creationId xmlns:p14="http://schemas.microsoft.com/office/powerpoint/2010/main" val="92734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amiano » Te reconocemos al partir el pan">
            <a:extLst>
              <a:ext uri="{FF2B5EF4-FFF2-40B4-BE49-F238E27FC236}">
                <a16:creationId xmlns:a16="http://schemas.microsoft.com/office/drawing/2014/main" id="{210A5F18-72CE-5243-B385-E82C593D4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A8604ADC-C907-9D46-BAA7-9DA242AD4DE0}"/>
              </a:ext>
            </a:extLst>
          </p:cNvPr>
          <p:cNvSpPr txBox="1"/>
          <p:nvPr/>
        </p:nvSpPr>
        <p:spPr>
          <a:xfrm>
            <a:off x="2966223" y="712971"/>
            <a:ext cx="61666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¿Qué te puedo dar que no me hayas dado Tú?</a:t>
            </a:r>
          </a:p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¿Qué te puedo decir que no me hayas dicho Tú?</a:t>
            </a:r>
          </a:p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¿Qué puedo hacer por Ti?</a:t>
            </a:r>
          </a:p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Si yo no puedo hacer nada,</a:t>
            </a:r>
          </a:p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si yo no puedo hacer nada si no es por Ti, (Señor)</a:t>
            </a:r>
          </a:p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Todo lo que sé</a:t>
            </a:r>
          </a:p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todo lo que soy</a:t>
            </a:r>
          </a:p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todo lo que tengo es Tuyo.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3A39DE05-5211-E449-855E-DC86B0635B58}"/>
              </a:ext>
            </a:extLst>
          </p:cNvPr>
          <p:cNvSpPr txBox="1"/>
          <p:nvPr/>
        </p:nvSpPr>
        <p:spPr>
          <a:xfrm>
            <a:off x="3363254" y="260649"/>
            <a:ext cx="5169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Raleway SemiBold" panose="020B0703030101060003" pitchFamily="34" charset="77"/>
              </a:rPr>
              <a:t>  </a:t>
            </a:r>
            <a:r>
              <a:rPr lang="es-ES" sz="2400" b="1" dirty="0">
                <a:solidFill>
                  <a:srgbClr val="C00000"/>
                </a:solidFill>
                <a:latin typeface="Raleway SemiBold" panose="020B0703030101060003" pitchFamily="34" charset="77"/>
              </a:rPr>
              <a:t>¿QUÉ TE PUEDO DAR? 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C061F9CC-8881-B247-BD62-8E10D1A36DE1}"/>
              </a:ext>
            </a:extLst>
          </p:cNvPr>
          <p:cNvSpPr txBox="1"/>
          <p:nvPr/>
        </p:nvSpPr>
        <p:spPr>
          <a:xfrm rot="19070897">
            <a:off x="853236" y="1460978"/>
            <a:ext cx="195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Raleway SemiBold" panose="020B0703030101060003" pitchFamily="34" charset="77"/>
              </a:rPr>
              <a:t>OFERTORIO</a:t>
            </a:r>
          </a:p>
        </p:txBody>
      </p:sp>
      <p:pic>
        <p:nvPicPr>
          <p:cNvPr id="5" name="Picture 2" descr="Evangelio según San Marcos 4, 35-41 - &quot;Jesús calma la tempestad&quot; |  Evangelio, Dibujo de barco, Dibujos">
            <a:extLst>
              <a:ext uri="{FF2B5EF4-FFF2-40B4-BE49-F238E27FC236}">
                <a16:creationId xmlns:a16="http://schemas.microsoft.com/office/drawing/2014/main" id="{F6D9B564-F607-0F40-91B8-8F2D9A6BD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351"/>
            <a:ext cx="6251683" cy="36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328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an hecho corazón Xto | Dibujos de jesús, Dibujos, Virgen de guadalupe  animada">
            <a:extLst>
              <a:ext uri="{FF2B5EF4-FFF2-40B4-BE49-F238E27FC236}">
                <a16:creationId xmlns:a16="http://schemas.microsoft.com/office/drawing/2014/main" id="{3E477F8D-E08F-AB4F-8581-59E20C1ED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0"/>
            <a:ext cx="749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74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CuadroTexto">
            <a:extLst>
              <a:ext uri="{FF2B5EF4-FFF2-40B4-BE49-F238E27FC236}">
                <a16:creationId xmlns:a16="http://schemas.microsoft.com/office/drawing/2014/main" id="{C4FBD212-27A1-1640-9891-50D0B8942119}"/>
              </a:ext>
            </a:extLst>
          </p:cNvPr>
          <p:cNvSpPr txBox="1"/>
          <p:nvPr/>
        </p:nvSpPr>
        <p:spPr>
          <a:xfrm rot="19305055">
            <a:off x="963051" y="1358568"/>
            <a:ext cx="2560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Raleway SemiBold" panose="020B0703030101060003" pitchFamily="34" charset="77"/>
              </a:rPr>
              <a:t> SANTO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3DC2F53-A7FD-724B-AB4D-CAA9EDD32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798" y="900589"/>
            <a:ext cx="5405201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effectLst/>
                <a:latin typeface="Raleway SemiBold" panose="020B0703030101060003" pitchFamily="34" charset="77"/>
                <a:cs typeface="Arial" pitchFamily="34" charset="0"/>
              </a:rPr>
              <a:t>Santo, Santo, Santo es el Señor,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effectLst/>
                <a:latin typeface="Raleway SemiBold" panose="020B0703030101060003" pitchFamily="34" charset="77"/>
                <a:cs typeface="Arial" pitchFamily="34" charset="0"/>
              </a:rPr>
              <a:t>Dios del Universo.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effectLst/>
                <a:latin typeface="Raleway SemiBold" panose="020B0703030101060003" pitchFamily="34" charset="77"/>
                <a:cs typeface="Arial" pitchFamily="34" charset="0"/>
              </a:rPr>
              <a:t>Llenos están el cielo y la tierra, de Tu gloria,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effectLst/>
                <a:latin typeface="Raleway SemiBold" panose="020B0703030101060003" pitchFamily="34" charset="77"/>
                <a:cs typeface="Arial" pitchFamily="34" charset="0"/>
              </a:rPr>
              <a:t>¡hosanna! ¡Hosanna,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effectLst/>
                <a:latin typeface="Raleway SemiBold" panose="020B0703030101060003" pitchFamily="34" charset="77"/>
                <a:cs typeface="Arial" pitchFamily="34" charset="0"/>
              </a:rPr>
              <a:t>hosanna, en el cielo!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effectLst/>
                <a:latin typeface="Raleway SemiBold" panose="020B0703030101060003" pitchFamily="34" charset="77"/>
                <a:cs typeface="Arial" pitchFamily="34" charset="0"/>
              </a:rPr>
              <a:t>¡Hosanna, hosanna,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effectLst/>
                <a:latin typeface="Raleway SemiBold" panose="020B0703030101060003" pitchFamily="34" charset="77"/>
                <a:cs typeface="Arial" pitchFamily="34" charset="0"/>
              </a:rPr>
              <a:t>hosanna, en el cielo!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effectLst/>
                <a:latin typeface="Raleway SemiBold" panose="020B0703030101060003" pitchFamily="34" charset="77"/>
                <a:cs typeface="Arial" pitchFamily="34" charset="0"/>
              </a:rPr>
              <a:t>Bendito el que viene, en nombre del Señor,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effectLst/>
                <a:latin typeface="Raleway SemiBold" panose="020B0703030101060003" pitchFamily="34" charset="77"/>
                <a:cs typeface="Arial" pitchFamily="34" charset="0"/>
              </a:rPr>
              <a:t>hosanna en el cielo,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effectLst/>
                <a:latin typeface="Raleway SemiBold" panose="020B0703030101060003" pitchFamily="34" charset="77"/>
                <a:cs typeface="Arial" pitchFamily="34" charset="0"/>
              </a:rPr>
              <a:t>¡hosanna! ¡Hosanna,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effectLst/>
                <a:latin typeface="Raleway SemiBold" panose="020B0703030101060003" pitchFamily="34" charset="77"/>
                <a:cs typeface="Arial" pitchFamily="34" charset="0"/>
              </a:rPr>
              <a:t>hosanna, en el cielo!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>
                <a:ln>
                  <a:noFill/>
                </a:ln>
                <a:effectLst/>
                <a:latin typeface="Raleway SemiBold" panose="020B0703030101060003" pitchFamily="34" charset="77"/>
                <a:cs typeface="Arial" pitchFamily="34" charset="0"/>
              </a:rPr>
              <a:t>¡Hosanna, hosanna, hosanna, en el cielo!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effectLst/>
              <a:latin typeface="Raleway SemiBold" panose="020B0703030101060003" pitchFamily="34" charset="77"/>
              <a:cs typeface="Arial" pitchFamily="34" charset="0"/>
            </a:endParaRPr>
          </a:p>
        </p:txBody>
      </p:sp>
      <p:pic>
        <p:nvPicPr>
          <p:cNvPr id="4" name="Picture 2" descr="Evangelio según San Marcos 4, 35-41 - &quot;Jesús calma la tempestad&quot; |  Evangelio, Dibujo de barco, Dibujos">
            <a:extLst>
              <a:ext uri="{FF2B5EF4-FFF2-40B4-BE49-F238E27FC236}">
                <a16:creationId xmlns:a16="http://schemas.microsoft.com/office/drawing/2014/main" id="{FFEAE337-6E5E-B446-BB0B-9128536B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351"/>
            <a:ext cx="6251683" cy="36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11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 descr="alrededor de tu mesa brota la alegría.jpg">
            <a:extLst>
              <a:ext uri="{FF2B5EF4-FFF2-40B4-BE49-F238E27FC236}">
                <a16:creationId xmlns:a16="http://schemas.microsoft.com/office/drawing/2014/main" id="{E7333534-9343-9D43-B73F-59D2D10451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845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FF534537-3771-F644-BE38-2C8D5B010D68}"/>
              </a:ext>
            </a:extLst>
          </p:cNvPr>
          <p:cNvSpPr txBox="1"/>
          <p:nvPr/>
        </p:nvSpPr>
        <p:spPr>
          <a:xfrm>
            <a:off x="3059831" y="484379"/>
            <a:ext cx="60327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En el mar he oído hoy Señor tu</a:t>
            </a:r>
          </a:p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voz que me llamó</a:t>
            </a:r>
          </a:p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y me pidió que me entregase a</a:t>
            </a:r>
          </a:p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mis hermanos.</a:t>
            </a:r>
          </a:p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Esa voz me transformó,</a:t>
            </a:r>
          </a:p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mi vida entera ya cambió</a:t>
            </a:r>
          </a:p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y solo pienso ahora Señor en repetirte.</a:t>
            </a:r>
          </a:p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Padre nuestro en ti creemos</a:t>
            </a:r>
          </a:p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Padre nuestro te ofrecemos</a:t>
            </a:r>
          </a:p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Padre nuestro nuestras manos</a:t>
            </a:r>
          </a:p>
          <a:p>
            <a:pPr algn="ctr"/>
            <a:r>
              <a:rPr lang="es-ES" sz="2400" dirty="0">
                <a:latin typeface="Raleway SemiBold" panose="020B0703030101060003" pitchFamily="34" charset="77"/>
              </a:rPr>
              <a:t>de hermanos.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2A4AE13C-9691-A546-9BC9-BD1DEF8EA852}"/>
              </a:ext>
            </a:extLst>
          </p:cNvPr>
          <p:cNvSpPr txBox="1"/>
          <p:nvPr/>
        </p:nvSpPr>
        <p:spPr>
          <a:xfrm rot="19133807">
            <a:off x="-972509" y="1774361"/>
            <a:ext cx="5711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Raleway SemiBold" panose="020B0703030101060003" pitchFamily="34" charset="77"/>
              </a:rPr>
              <a:t>PADRE NUESTRO</a:t>
            </a:r>
          </a:p>
        </p:txBody>
      </p:sp>
      <p:pic>
        <p:nvPicPr>
          <p:cNvPr id="4" name="Picture 2" descr="Evangelio según San Marcos 4, 35-41 - &quot;Jesús calma la tempestad&quot; |  Evangelio, Dibujo de barco, Dibujos">
            <a:extLst>
              <a:ext uri="{FF2B5EF4-FFF2-40B4-BE49-F238E27FC236}">
                <a16:creationId xmlns:a16="http://schemas.microsoft.com/office/drawing/2014/main" id="{5908B533-91A2-9A40-B46F-E56BFF17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351"/>
            <a:ext cx="6251683" cy="36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hh">
            <a:extLst>
              <a:ext uri="{FF2B5EF4-FFF2-40B4-BE49-F238E27FC236}">
                <a16:creationId xmlns:a16="http://schemas.microsoft.com/office/drawing/2014/main" id="{ADE3E2E9-E9C2-2745-9957-CA006B14E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173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>
            <a:extLst>
              <a:ext uri="{FF2B5EF4-FFF2-40B4-BE49-F238E27FC236}">
                <a16:creationId xmlns:a16="http://schemas.microsoft.com/office/drawing/2014/main" id="{FF6710C2-C871-4249-9D3D-9E5E3A4815C1}"/>
              </a:ext>
            </a:extLst>
          </p:cNvPr>
          <p:cNvSpPr txBox="1"/>
          <p:nvPr/>
        </p:nvSpPr>
        <p:spPr>
          <a:xfrm rot="19444968">
            <a:off x="239391" y="1867323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CANTO DE LA  PAZ</a:t>
            </a: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0464464E-A748-9E40-B520-A7C8B5F24BB2}"/>
              </a:ext>
            </a:extLst>
          </p:cNvPr>
          <p:cNvSpPr txBox="1"/>
          <p:nvPr/>
        </p:nvSpPr>
        <p:spPr>
          <a:xfrm>
            <a:off x="3082953" y="1004934"/>
            <a:ext cx="61206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La paz te doy a ti, mi hermano,</a:t>
            </a:r>
          </a:p>
          <a:p>
            <a:pPr algn="ctr"/>
            <a:r>
              <a:rPr lang="es-ES" sz="2800" dirty="0"/>
              <a:t>la paz que Dios me regaló,</a:t>
            </a:r>
          </a:p>
          <a:p>
            <a:pPr algn="ctr"/>
            <a:r>
              <a:rPr lang="es-ES" sz="2800" dirty="0"/>
              <a:t>y en un abrazo a ti te entrego</a:t>
            </a:r>
          </a:p>
          <a:p>
            <a:pPr algn="ctr"/>
            <a:r>
              <a:rPr lang="es-ES" sz="2800" dirty="0"/>
              <a:t>la paz que llevo en mi corazón.</a:t>
            </a:r>
          </a:p>
          <a:p>
            <a:pPr algn="ctr"/>
            <a:r>
              <a:rPr lang="es-ES" sz="2800" dirty="0"/>
              <a:t>Recíbela, recíbela,</a:t>
            </a:r>
          </a:p>
          <a:p>
            <a:pPr algn="ctr"/>
            <a:r>
              <a:rPr lang="es-ES" sz="2800" dirty="0"/>
              <a:t>esta es la paz</a:t>
            </a:r>
          </a:p>
          <a:p>
            <a:pPr algn="ctr"/>
            <a:r>
              <a:rPr lang="es-ES" sz="2800" dirty="0"/>
              <a:t>que el mundo no te puede dar.</a:t>
            </a:r>
          </a:p>
        </p:txBody>
      </p:sp>
      <p:pic>
        <p:nvPicPr>
          <p:cNvPr id="4" name="Picture 2" descr="Evangelio según San Marcos 4, 35-41 - &quot;Jesús calma la tempestad&quot; |  Evangelio, Dibujo de barco, Dibujos">
            <a:extLst>
              <a:ext uri="{FF2B5EF4-FFF2-40B4-BE49-F238E27FC236}">
                <a16:creationId xmlns:a16="http://schemas.microsoft.com/office/drawing/2014/main" id="{4CB92344-82C0-D146-9E37-D1250354F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351"/>
            <a:ext cx="6251683" cy="36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6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Rectángulo">
            <a:extLst>
              <a:ext uri="{FF2B5EF4-FFF2-40B4-BE49-F238E27FC236}">
                <a16:creationId xmlns:a16="http://schemas.microsoft.com/office/drawing/2014/main" id="{5F1C101E-13FA-1048-A871-39F2E90A3663}"/>
              </a:ext>
            </a:extLst>
          </p:cNvPr>
          <p:cNvSpPr/>
          <p:nvPr/>
        </p:nvSpPr>
        <p:spPr>
          <a:xfrm>
            <a:off x="3888432" y="140682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VEN A LA FIESTA,</a:t>
            </a:r>
            <a:br>
              <a:rPr lang="es-ES" dirty="0"/>
            </a:br>
            <a:r>
              <a:rPr lang="es-ES" dirty="0"/>
              <a:t>ES EL MOMENTO DE REZAR Y DE CANTAR.</a:t>
            </a:r>
            <a:br>
              <a:rPr lang="es-ES" dirty="0"/>
            </a:br>
            <a:r>
              <a:rPr lang="es-ES" dirty="0"/>
              <a:t>HOY CELEBRAMOS, QUE EN NUESTRAS VIDAS</a:t>
            </a:r>
            <a:br>
              <a:rPr lang="es-ES" dirty="0"/>
            </a:br>
            <a:r>
              <a:rPr lang="es-ES" dirty="0"/>
              <a:t>DIOS VIVIENDO SIEMPRE ESTÁ.  (2)</a:t>
            </a:r>
            <a:br>
              <a:rPr lang="es-ES" dirty="0"/>
            </a:br>
            <a:br>
              <a:rPr lang="es-ES" dirty="0"/>
            </a:br>
            <a:r>
              <a:rPr lang="es-ES" dirty="0"/>
              <a:t>Ven a la fiesta a participar,</a:t>
            </a:r>
            <a:br>
              <a:rPr lang="es-ES" dirty="0"/>
            </a:br>
            <a:r>
              <a:rPr lang="es-ES" dirty="0"/>
              <a:t>nos hace falta tu calor.</a:t>
            </a:r>
            <a:br>
              <a:rPr lang="es-ES" dirty="0"/>
            </a:br>
            <a:r>
              <a:rPr lang="es-ES" dirty="0"/>
              <a:t>Jesús, te invita para celebrar su amor,</a:t>
            </a:r>
            <a:br>
              <a:rPr lang="es-ES" dirty="0"/>
            </a:br>
            <a:r>
              <a:rPr lang="es-ES" dirty="0"/>
              <a:t>atento tu estarás a responder por eso...</a:t>
            </a:r>
            <a:br>
              <a:rPr lang="es-ES" dirty="0"/>
            </a:br>
            <a:r>
              <a:rPr lang="es-ES" dirty="0"/>
              <a:t>ESTRIBILLO.</a:t>
            </a:r>
          </a:p>
        </p:txBody>
      </p:sp>
      <p:pic>
        <p:nvPicPr>
          <p:cNvPr id="4098" name="Picture 2" descr="Evangelio según San Marcos 4, 35-41 - &quot;Jesús calma la tempestad&quot; |  Evangelio, Dibujo de barco, Dibujos">
            <a:extLst>
              <a:ext uri="{FF2B5EF4-FFF2-40B4-BE49-F238E27FC236}">
                <a16:creationId xmlns:a16="http://schemas.microsoft.com/office/drawing/2014/main" id="{C621B86A-4767-874B-BB60-A5E383F6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351"/>
            <a:ext cx="6251683" cy="36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8634201-DE2D-1845-BA7F-6756B2D223C6}"/>
              </a:ext>
            </a:extLst>
          </p:cNvPr>
          <p:cNvSpPr txBox="1"/>
          <p:nvPr/>
        </p:nvSpPr>
        <p:spPr>
          <a:xfrm>
            <a:off x="1405054" y="646771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Raleway SemiBold" panose="020B0703030101060003" pitchFamily="34" charset="77"/>
              </a:rPr>
              <a:t>CANTO DE ENTRADA</a:t>
            </a:r>
          </a:p>
        </p:txBody>
      </p:sp>
    </p:spTree>
    <p:extLst>
      <p:ext uri="{BB962C8B-B14F-4D97-AF65-F5344CB8AC3E}">
        <p14:creationId xmlns:p14="http://schemas.microsoft.com/office/powerpoint/2010/main" val="3914433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EMANA TERCERA TO CICLO A DOMINGO – Pastoral Universitaria Diocesis de Jaén">
            <a:extLst>
              <a:ext uri="{FF2B5EF4-FFF2-40B4-BE49-F238E27FC236}">
                <a16:creationId xmlns:a16="http://schemas.microsoft.com/office/drawing/2014/main" id="{2C06B7CA-290D-504D-9DCF-6B5528FB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30"/>
            <a:ext cx="9144000" cy="68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652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>
            <a:extLst>
              <a:ext uri="{FF2B5EF4-FFF2-40B4-BE49-F238E27FC236}">
                <a16:creationId xmlns:a16="http://schemas.microsoft.com/office/drawing/2014/main" id="{C6BEFB35-03F5-A24A-B5A6-39BEC7F24C98}"/>
              </a:ext>
            </a:extLst>
          </p:cNvPr>
          <p:cNvSpPr txBox="1"/>
          <p:nvPr/>
        </p:nvSpPr>
        <p:spPr>
          <a:xfrm rot="18859446">
            <a:off x="95212" y="1863302"/>
            <a:ext cx="340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Raleway SemiBold" panose="020B0703030101060003" pitchFamily="34" charset="77"/>
              </a:rPr>
              <a:t>CORDERO DE DIOS</a:t>
            </a:r>
          </a:p>
        </p:txBody>
      </p:sp>
      <p:pic>
        <p:nvPicPr>
          <p:cNvPr id="4" name="Picture 2" descr="Evangelio según San Marcos 4, 35-41 - &quot;Jesús calma la tempestad&quot; |  Evangelio, Dibujo de barco, Dibujos">
            <a:extLst>
              <a:ext uri="{FF2B5EF4-FFF2-40B4-BE49-F238E27FC236}">
                <a16:creationId xmlns:a16="http://schemas.microsoft.com/office/drawing/2014/main" id="{0B6280EE-1CAE-0646-9150-561BC917C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351"/>
            <a:ext cx="6251683" cy="36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CuadroTexto">
            <a:extLst>
              <a:ext uri="{FF2B5EF4-FFF2-40B4-BE49-F238E27FC236}">
                <a16:creationId xmlns:a16="http://schemas.microsoft.com/office/drawing/2014/main" id="{00D95BE1-3364-D64B-A2F5-0EE3C2598D34}"/>
              </a:ext>
            </a:extLst>
          </p:cNvPr>
          <p:cNvSpPr txBox="1"/>
          <p:nvPr/>
        </p:nvSpPr>
        <p:spPr>
          <a:xfrm>
            <a:off x="2970374" y="647585"/>
            <a:ext cx="62516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Raleway SemiBold" panose="020B0703030101060003" pitchFamily="34" charset="77"/>
              </a:rPr>
              <a:t>El Señor Dios nos amó</a:t>
            </a:r>
          </a:p>
          <a:p>
            <a:pPr algn="ctr"/>
            <a:r>
              <a:rPr lang="es-ES" sz="2000" dirty="0">
                <a:latin typeface="Raleway SemiBold" panose="020B0703030101060003" pitchFamily="34" charset="77"/>
              </a:rPr>
              <a:t>como nadie amó jamás.</a:t>
            </a:r>
          </a:p>
          <a:p>
            <a:pPr algn="ctr"/>
            <a:r>
              <a:rPr lang="es-ES" sz="2000" dirty="0">
                <a:latin typeface="Raleway SemiBold" panose="020B0703030101060003" pitchFamily="34" charset="77"/>
              </a:rPr>
              <a:t>Él nos guía como estrellas cuando no existe la luz.</a:t>
            </a:r>
          </a:p>
          <a:p>
            <a:pPr algn="ctr"/>
            <a:r>
              <a:rPr lang="es-ES" sz="2000" dirty="0">
                <a:latin typeface="Raleway SemiBold" panose="020B0703030101060003" pitchFamily="34" charset="77"/>
              </a:rPr>
              <a:t>Él nos da todo su amor</a:t>
            </a:r>
          </a:p>
          <a:p>
            <a:pPr algn="ctr"/>
            <a:r>
              <a:rPr lang="es-ES" sz="2000" dirty="0">
                <a:latin typeface="Raleway SemiBold" panose="020B0703030101060003" pitchFamily="34" charset="77"/>
              </a:rPr>
              <a:t> mientras la fracción del pan,</a:t>
            </a:r>
          </a:p>
          <a:p>
            <a:pPr algn="ctr"/>
            <a:r>
              <a:rPr lang="es-ES" sz="2000" dirty="0">
                <a:latin typeface="Raleway SemiBold" panose="020B0703030101060003" pitchFamily="34" charset="77"/>
              </a:rPr>
              <a:t>es el pan de la amistad, el pan de Dios.</a:t>
            </a:r>
          </a:p>
          <a:p>
            <a:pPr algn="ctr"/>
            <a:endParaRPr lang="es-ES" sz="2000" dirty="0">
              <a:latin typeface="Raleway SemiBold" panose="020B0703030101060003" pitchFamily="34" charset="77"/>
            </a:endParaRPr>
          </a:p>
          <a:p>
            <a:pPr algn="ctr"/>
            <a:r>
              <a:rPr lang="es-ES" sz="2000" dirty="0">
                <a:latin typeface="Raleway SemiBold" panose="020B0703030101060003" pitchFamily="34" charset="77"/>
              </a:rPr>
              <a:t>ES MI CUERPO, TOMAD Y COMED,</a:t>
            </a:r>
          </a:p>
          <a:p>
            <a:pPr algn="ctr"/>
            <a:r>
              <a:rPr lang="es-ES" sz="2000" dirty="0">
                <a:latin typeface="Raleway SemiBold" panose="020B0703030101060003" pitchFamily="34" charset="77"/>
              </a:rPr>
              <a:t>ESTA ES MI SANGRE, TOMAD Y BEBED,</a:t>
            </a:r>
          </a:p>
          <a:p>
            <a:pPr algn="ctr"/>
            <a:r>
              <a:rPr lang="es-ES" sz="2000" dirty="0">
                <a:latin typeface="Raleway SemiBold" panose="020B0703030101060003" pitchFamily="34" charset="77"/>
              </a:rPr>
              <a:t>PUES YO SOY LA VIDA, YO SOY EL AMOR,</a:t>
            </a:r>
          </a:p>
          <a:p>
            <a:pPr algn="ctr"/>
            <a:r>
              <a:rPr lang="es-ES" sz="2000" dirty="0">
                <a:latin typeface="Raleway SemiBold" panose="020B0703030101060003" pitchFamily="34" charset="77"/>
              </a:rPr>
              <a:t>OH SEÑOR, CONDÚCENOS HASTA TU AMOR</a:t>
            </a:r>
          </a:p>
        </p:txBody>
      </p:sp>
    </p:spTree>
    <p:extLst>
      <p:ext uri="{BB962C8B-B14F-4D97-AF65-F5344CB8AC3E}">
        <p14:creationId xmlns:p14="http://schemas.microsoft.com/office/powerpoint/2010/main" val="1035196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17633C1-E1A0-1A42-84A4-4F3F38F5B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488" y="769440"/>
            <a:ext cx="36213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b="1" dirty="0">
                <a:cs typeface="Times New Roman" pitchFamily="18" charset="0"/>
              </a:rPr>
              <a:t>CANTO DE COMUNIÓN</a:t>
            </a:r>
          </a:p>
        </p:txBody>
      </p:sp>
      <p:sp>
        <p:nvSpPr>
          <p:cNvPr id="3" name="4 Rectángulo">
            <a:extLst>
              <a:ext uri="{FF2B5EF4-FFF2-40B4-BE49-F238E27FC236}">
                <a16:creationId xmlns:a16="http://schemas.microsoft.com/office/drawing/2014/main" id="{C7B3A9DD-6199-5340-A2B8-DD0AAF6F2978}"/>
              </a:ext>
            </a:extLst>
          </p:cNvPr>
          <p:cNvSpPr/>
          <p:nvPr/>
        </p:nvSpPr>
        <p:spPr>
          <a:xfrm>
            <a:off x="3431232" y="1545994"/>
            <a:ext cx="50292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/>
              <a:t>Como el Padre me amó, </a:t>
            </a:r>
          </a:p>
          <a:p>
            <a:r>
              <a:rPr lang="es-ES" sz="3200" b="1" dirty="0"/>
              <a:t>Yo os he amado.</a:t>
            </a:r>
          </a:p>
          <a:p>
            <a:r>
              <a:rPr lang="es-ES" sz="3200" b="1" dirty="0"/>
              <a:t>Permaneced en mi amor, </a:t>
            </a:r>
          </a:p>
          <a:p>
            <a:r>
              <a:rPr lang="es-ES" sz="3200" b="1" dirty="0"/>
              <a:t>permaneced en mi amor.</a:t>
            </a:r>
          </a:p>
        </p:txBody>
      </p:sp>
      <p:pic>
        <p:nvPicPr>
          <p:cNvPr id="4" name="Picture 2" descr="Evangelio según San Marcos 4, 35-41 - &quot;Jesús calma la tempestad&quot; |  Evangelio, Dibujo de barco, Dibujos">
            <a:extLst>
              <a:ext uri="{FF2B5EF4-FFF2-40B4-BE49-F238E27FC236}">
                <a16:creationId xmlns:a16="http://schemas.microsoft.com/office/drawing/2014/main" id="{58CDDFF1-6A8E-3748-AFF0-C6DEF7248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351"/>
            <a:ext cx="6251683" cy="36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27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ano on Twitter: &quot;Bendita eucaristía que nos acoge, alimenta y lanza al  mundo...… &quot;">
            <a:extLst>
              <a:ext uri="{FF2B5EF4-FFF2-40B4-BE49-F238E27FC236}">
                <a16:creationId xmlns:a16="http://schemas.microsoft.com/office/drawing/2014/main" id="{535CAD6D-DFD0-8849-9060-9F3DF7E2D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C84B5C4-F9C5-2945-9B7B-CF2F234FB28C}"/>
              </a:ext>
            </a:extLst>
          </p:cNvPr>
          <p:cNvSpPr/>
          <p:nvPr/>
        </p:nvSpPr>
        <p:spPr>
          <a:xfrm rot="20288621">
            <a:off x="1216334" y="2304960"/>
            <a:ext cx="1707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Raleway SemiBold" panose="020B0703030101060003" pitchFamily="34" charset="77"/>
              </a:rPr>
              <a:t>Prepárate </a:t>
            </a:r>
          </a:p>
          <a:p>
            <a:r>
              <a:rPr lang="es-ES" b="1" dirty="0">
                <a:latin typeface="Raleway SemiBold" panose="020B0703030101060003" pitchFamily="34" charset="77"/>
              </a:rPr>
              <a:t>para recibir </a:t>
            </a:r>
          </a:p>
          <a:p>
            <a:r>
              <a:rPr lang="es-ES" b="1" dirty="0">
                <a:latin typeface="Raleway SemiBold" panose="020B0703030101060003" pitchFamily="34" charset="77"/>
              </a:rPr>
              <a:t>a Jesús. </a:t>
            </a:r>
          </a:p>
          <a:p>
            <a:r>
              <a:rPr lang="es-ES" b="1" dirty="0">
                <a:latin typeface="Raleway SemiBold" panose="020B0703030101060003" pitchFamily="34" charset="77"/>
              </a:rPr>
              <a:t>Camina  </a:t>
            </a:r>
          </a:p>
          <a:p>
            <a:r>
              <a:rPr lang="es-ES" b="1" dirty="0">
                <a:latin typeface="Raleway SemiBold" panose="020B0703030101060003" pitchFamily="34" charset="77"/>
              </a:rPr>
              <a:t>pensando </a:t>
            </a:r>
          </a:p>
          <a:p>
            <a:r>
              <a:rPr lang="es-ES" b="1" dirty="0">
                <a:latin typeface="Raleway SemiBold" panose="020B0703030101060003" pitchFamily="34" charset="77"/>
              </a:rPr>
              <a:t>en lo que </a:t>
            </a:r>
          </a:p>
          <a:p>
            <a:r>
              <a:rPr lang="es-ES" b="1" dirty="0">
                <a:latin typeface="Raleway SemiBold" panose="020B0703030101060003" pitchFamily="34" charset="77"/>
              </a:rPr>
              <a:t>vas a hacer.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DACDB9-A45A-1940-B526-B73580233744}"/>
              </a:ext>
            </a:extLst>
          </p:cNvPr>
          <p:cNvSpPr/>
          <p:nvPr/>
        </p:nvSpPr>
        <p:spPr>
          <a:xfrm>
            <a:off x="1979712" y="53029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latin typeface="Raleway SemiBold" panose="020B0703030101060003" pitchFamily="34" charset="77"/>
              </a:rPr>
              <a:t>Cuando le hayas recibido, charla con Él, dale las gracias. </a:t>
            </a:r>
            <a:endParaRPr lang="es-ES" dirty="0">
              <a:latin typeface="Raleway SemiBold" panose="020B07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0924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Rectángulo">
            <a:extLst>
              <a:ext uri="{FF2B5EF4-FFF2-40B4-BE49-F238E27FC236}">
                <a16:creationId xmlns:a16="http://schemas.microsoft.com/office/drawing/2014/main" id="{83D74658-F790-BE4E-A363-295D58B3F0E1}"/>
              </a:ext>
            </a:extLst>
          </p:cNvPr>
          <p:cNvSpPr/>
          <p:nvPr/>
        </p:nvSpPr>
        <p:spPr>
          <a:xfrm>
            <a:off x="4094255" y="819373"/>
            <a:ext cx="4572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ES" dirty="0">
                <a:latin typeface="Raleway SemiBold" panose="020B0703030101060003" pitchFamily="34" charset="77"/>
              </a:rPr>
              <a:t>Señor, toma mi vida nueva </a:t>
            </a:r>
            <a:br>
              <a:rPr lang="es-ES" dirty="0">
                <a:latin typeface="Raleway SemiBold" panose="020B0703030101060003" pitchFamily="34" charset="77"/>
              </a:rPr>
            </a:br>
            <a:r>
              <a:rPr lang="es-ES" dirty="0">
                <a:latin typeface="Raleway SemiBold" panose="020B0703030101060003" pitchFamily="34" charset="77"/>
              </a:rPr>
              <a:t>antes de que la espera </a:t>
            </a:r>
            <a:br>
              <a:rPr lang="es-ES" dirty="0">
                <a:latin typeface="Raleway SemiBold" panose="020B0703030101060003" pitchFamily="34" charset="77"/>
              </a:rPr>
            </a:br>
            <a:r>
              <a:rPr lang="es-ES" dirty="0">
                <a:latin typeface="Raleway SemiBold" panose="020B0703030101060003" pitchFamily="34" charset="77"/>
              </a:rPr>
              <a:t>desgaste años en mi </a:t>
            </a:r>
            <a:br>
              <a:rPr lang="es-ES" dirty="0">
                <a:latin typeface="Raleway SemiBold" panose="020B0703030101060003" pitchFamily="34" charset="77"/>
              </a:rPr>
            </a:br>
            <a:r>
              <a:rPr lang="es-ES" dirty="0">
                <a:latin typeface="Raleway SemiBold" panose="020B0703030101060003" pitchFamily="34" charset="77"/>
              </a:rPr>
              <a:t>estoy dispuesta a lo que quieras </a:t>
            </a:r>
            <a:br>
              <a:rPr lang="es-ES" dirty="0">
                <a:latin typeface="Raleway SemiBold" panose="020B0703030101060003" pitchFamily="34" charset="77"/>
              </a:rPr>
            </a:br>
            <a:r>
              <a:rPr lang="es-ES" dirty="0">
                <a:latin typeface="Raleway SemiBold" panose="020B0703030101060003" pitchFamily="34" charset="77"/>
              </a:rPr>
              <a:t>no importa lo que sea </a:t>
            </a:r>
            <a:br>
              <a:rPr lang="es-ES" dirty="0">
                <a:latin typeface="Raleway SemiBold" panose="020B0703030101060003" pitchFamily="34" charset="77"/>
              </a:rPr>
            </a:br>
            <a:r>
              <a:rPr lang="es-ES" dirty="0">
                <a:latin typeface="Raleway SemiBold" panose="020B0703030101060003" pitchFamily="34" charset="77"/>
              </a:rPr>
              <a:t>tu llámame a servir </a:t>
            </a:r>
            <a:br>
              <a:rPr lang="es-ES" dirty="0">
                <a:latin typeface="Raleway SemiBold" panose="020B0703030101060003" pitchFamily="34" charset="77"/>
              </a:rPr>
            </a:br>
            <a:br>
              <a:rPr lang="es-ES" dirty="0">
                <a:latin typeface="Raleway SemiBold" panose="020B0703030101060003" pitchFamily="34" charset="77"/>
              </a:rPr>
            </a:br>
            <a:r>
              <a:rPr lang="es-ES" dirty="0">
                <a:latin typeface="Raleway SemiBold" panose="020B0703030101060003" pitchFamily="34" charset="77"/>
              </a:rPr>
              <a:t>Llévame donde los hombres </a:t>
            </a:r>
            <a:br>
              <a:rPr lang="es-ES" dirty="0">
                <a:latin typeface="Raleway SemiBold" panose="020B0703030101060003" pitchFamily="34" charset="77"/>
              </a:rPr>
            </a:br>
            <a:r>
              <a:rPr lang="es-ES" dirty="0">
                <a:latin typeface="Raleway SemiBold" panose="020B0703030101060003" pitchFamily="34" charset="77"/>
              </a:rPr>
              <a:t>necesiten tus palabras </a:t>
            </a:r>
            <a:br>
              <a:rPr lang="es-ES" dirty="0">
                <a:latin typeface="Raleway SemiBold" panose="020B0703030101060003" pitchFamily="34" charset="77"/>
              </a:rPr>
            </a:br>
            <a:r>
              <a:rPr lang="es-ES" dirty="0">
                <a:latin typeface="Raleway SemiBold" panose="020B0703030101060003" pitchFamily="34" charset="77"/>
              </a:rPr>
              <a:t>necesiten mis ganas de vivir </a:t>
            </a:r>
            <a:br>
              <a:rPr lang="es-ES" dirty="0">
                <a:latin typeface="Raleway SemiBold" panose="020B0703030101060003" pitchFamily="34" charset="77"/>
              </a:rPr>
            </a:br>
            <a:r>
              <a:rPr lang="es-ES" dirty="0">
                <a:latin typeface="Raleway SemiBold" panose="020B0703030101060003" pitchFamily="34" charset="77"/>
              </a:rPr>
              <a:t>donde falte la esperanza </a:t>
            </a:r>
            <a:br>
              <a:rPr lang="es-ES" dirty="0">
                <a:latin typeface="Raleway SemiBold" panose="020B0703030101060003" pitchFamily="34" charset="77"/>
              </a:rPr>
            </a:br>
            <a:r>
              <a:rPr lang="es-ES" dirty="0">
                <a:latin typeface="Raleway SemiBold" panose="020B0703030101060003" pitchFamily="34" charset="77"/>
              </a:rPr>
              <a:t>donde falte la alegría </a:t>
            </a:r>
            <a:br>
              <a:rPr lang="es-ES" dirty="0">
                <a:latin typeface="Raleway SemiBold" panose="020B0703030101060003" pitchFamily="34" charset="77"/>
              </a:rPr>
            </a:br>
            <a:r>
              <a:rPr lang="es-ES" dirty="0">
                <a:latin typeface="Raleway SemiBold" panose="020B0703030101060003" pitchFamily="34" charset="77"/>
              </a:rPr>
              <a:t>simplemente por no saber de ti 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9DCAC203-3670-FB4B-8B01-C079FDD967E9}"/>
              </a:ext>
            </a:extLst>
          </p:cNvPr>
          <p:cNvSpPr txBox="1"/>
          <p:nvPr/>
        </p:nvSpPr>
        <p:spPr>
          <a:xfrm rot="19924645">
            <a:off x="767328" y="1595303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Raleway SemiBold" panose="020B0703030101060003" pitchFamily="34" charset="77"/>
              </a:rPr>
              <a:t>CANTO FINAL</a:t>
            </a:r>
          </a:p>
        </p:txBody>
      </p:sp>
      <p:pic>
        <p:nvPicPr>
          <p:cNvPr id="4" name="Picture 2" descr="Evangelio según San Marcos 4, 35-41 - &quot;Jesús calma la tempestad&quot; |  Evangelio, Dibujo de barco, Dibujos">
            <a:extLst>
              <a:ext uri="{FF2B5EF4-FFF2-40B4-BE49-F238E27FC236}">
                <a16:creationId xmlns:a16="http://schemas.microsoft.com/office/drawing/2014/main" id="{1696CD06-08EF-8F4B-9345-C05F5740C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351"/>
            <a:ext cx="6251683" cy="36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50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6759F137-E72A-AD4B-A63A-9553D254F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60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omingoXIII_7.jpg">
            <a:extLst>
              <a:ext uri="{FF2B5EF4-FFF2-40B4-BE49-F238E27FC236}">
                <a16:creationId xmlns:a16="http://schemas.microsoft.com/office/drawing/2014/main" id="{D6A387C7-A8BE-1F41-979A-6A066894C8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EE02246-52E0-3247-B3C7-B5F5FC00A61A}"/>
              </a:ext>
            </a:extLst>
          </p:cNvPr>
          <p:cNvSpPr txBox="1"/>
          <p:nvPr/>
        </p:nvSpPr>
        <p:spPr>
          <a:xfrm>
            <a:off x="395536" y="548680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PEDIMOS PERDÓN</a:t>
            </a:r>
          </a:p>
        </p:txBody>
      </p:sp>
    </p:spTree>
    <p:extLst>
      <p:ext uri="{BB962C8B-B14F-4D97-AF65-F5344CB8AC3E}">
        <p14:creationId xmlns:p14="http://schemas.microsoft.com/office/powerpoint/2010/main" val="46962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vangelio según San Marcos 4, 35-41 - &quot;Jesús calma la tempestad&quot; |  Evangelio, Dibujo de barco, Dibujos">
            <a:extLst>
              <a:ext uri="{FF2B5EF4-FFF2-40B4-BE49-F238E27FC236}">
                <a16:creationId xmlns:a16="http://schemas.microsoft.com/office/drawing/2014/main" id="{22245104-4B44-5D41-9CFC-953D4717D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351"/>
            <a:ext cx="6251683" cy="36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id="{65565DF5-DA5F-3644-90F0-42A94147CA14}"/>
              </a:ext>
            </a:extLst>
          </p:cNvPr>
          <p:cNvSpPr/>
          <p:nvPr/>
        </p:nvSpPr>
        <p:spPr>
          <a:xfrm>
            <a:off x="3289610" y="135078"/>
            <a:ext cx="5854390" cy="535039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Gloria, gloria a Dios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Gloria, gloria a Dios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Gloria, gloria a Dios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Gloria, gloria a Dios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Por tu inmensa gloria, te alabamos,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Bendecimos tu amor, te adoramos,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Damos gracias al rey celestial,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A Dios bueno, a Dios padre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Gloria a Dios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Gloria, gloria a Dios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Gloria, gloria a Dios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Gloria, gloria a Dios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Gloria, gloria a Dios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Gloria, gloria a Dios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45B87A-B2A7-174E-8C26-F22CD89984A3}"/>
              </a:ext>
            </a:extLst>
          </p:cNvPr>
          <p:cNvSpPr txBox="1"/>
          <p:nvPr/>
        </p:nvSpPr>
        <p:spPr>
          <a:xfrm rot="19178687">
            <a:off x="1460810" y="2352907"/>
            <a:ext cx="160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GLORIA</a:t>
            </a:r>
          </a:p>
        </p:txBody>
      </p:sp>
    </p:spTree>
    <p:extLst>
      <p:ext uri="{BB962C8B-B14F-4D97-AF65-F5344CB8AC3E}">
        <p14:creationId xmlns:p14="http://schemas.microsoft.com/office/powerpoint/2010/main" val="50900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🍞 Pan de vida 🍞 : ||&lt;&lt; Lágrimas de una joven &gt;&gt;||">
            <a:extLst>
              <a:ext uri="{FF2B5EF4-FFF2-40B4-BE49-F238E27FC236}">
                <a16:creationId xmlns:a16="http://schemas.microsoft.com/office/drawing/2014/main" id="{0674220B-7033-3046-9A59-6A74C7B8B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r="1718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75FEE5F-60F2-4F48-8E67-D267E0DABB14}"/>
              </a:ext>
            </a:extLst>
          </p:cNvPr>
          <p:cNvSpPr txBox="1"/>
          <p:nvPr/>
        </p:nvSpPr>
        <p:spPr>
          <a:xfrm>
            <a:off x="5441795" y="2810105"/>
            <a:ext cx="2929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Raleway SemiBold" panose="020B0703030101060003" pitchFamily="34" charset="77"/>
              </a:rPr>
              <a:t>ESCUCHA, </a:t>
            </a:r>
          </a:p>
          <a:p>
            <a:r>
              <a:rPr lang="es-ES" sz="3600" dirty="0">
                <a:latin typeface="Raleway SemiBold" panose="020B0703030101060003" pitchFamily="34" charset="77"/>
              </a:rPr>
              <a:t>DIOS HABLA</a:t>
            </a:r>
          </a:p>
        </p:txBody>
      </p:sp>
    </p:spTree>
    <p:extLst>
      <p:ext uri="{BB962C8B-B14F-4D97-AF65-F5344CB8AC3E}">
        <p14:creationId xmlns:p14="http://schemas.microsoft.com/office/powerpoint/2010/main" val="19581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>
            <a:extLst>
              <a:ext uri="{FF2B5EF4-FFF2-40B4-BE49-F238E27FC236}">
                <a16:creationId xmlns:a16="http://schemas.microsoft.com/office/drawing/2014/main" id="{1EBA480D-601F-0F4F-B6FD-DB7CB1AEF2F5}"/>
              </a:ext>
            </a:extLst>
          </p:cNvPr>
          <p:cNvSpPr/>
          <p:nvPr/>
        </p:nvSpPr>
        <p:spPr>
          <a:xfrm>
            <a:off x="3203848" y="2121237"/>
            <a:ext cx="59401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400" dirty="0">
                <a:latin typeface="Raleway SemiBold" panose="020B0703030101060003" pitchFamily="34" charset="77"/>
              </a:rPr>
              <a:t>ALELUYA, ALELUYA, ALELUYA. (BIS)</a:t>
            </a:r>
          </a:p>
          <a:p>
            <a:pPr algn="ctr">
              <a:buNone/>
            </a:pPr>
            <a:r>
              <a:rPr lang="es-ES" sz="2400" dirty="0">
                <a:latin typeface="Raleway SemiBold" panose="020B0703030101060003" pitchFamily="34" charset="77"/>
              </a:rPr>
              <a:t>Canta aleluya, no dejes de bailar.</a:t>
            </a:r>
          </a:p>
          <a:p>
            <a:pPr algn="ctr">
              <a:buNone/>
            </a:pPr>
            <a:r>
              <a:rPr lang="es-ES" sz="2400" dirty="0">
                <a:latin typeface="Raleway SemiBold" panose="020B0703030101060003" pitchFamily="34" charset="77"/>
              </a:rPr>
              <a:t>Y mueve siempre tus pies.</a:t>
            </a:r>
          </a:p>
          <a:p>
            <a:pPr algn="ctr">
              <a:buNone/>
            </a:pPr>
            <a:r>
              <a:rPr lang="es-ES" sz="2400" dirty="0">
                <a:latin typeface="Raleway SemiBold" panose="020B0703030101060003" pitchFamily="34" charset="77"/>
              </a:rPr>
              <a:t>Siente su fuego en movimiento.</a:t>
            </a:r>
          </a:p>
          <a:p>
            <a:pPr algn="ctr">
              <a:buNone/>
            </a:pPr>
            <a:r>
              <a:rPr lang="es-ES" sz="2400" dirty="0">
                <a:latin typeface="Raleway SemiBold" panose="020B0703030101060003" pitchFamily="34" charset="77"/>
              </a:rPr>
              <a:t>Grita, canta: a-le-</a:t>
            </a:r>
            <a:r>
              <a:rPr lang="es-ES" sz="2400" dirty="0" err="1">
                <a:latin typeface="Raleway SemiBold" panose="020B0703030101060003" pitchFamily="34" charset="77"/>
              </a:rPr>
              <a:t>lu</a:t>
            </a:r>
            <a:r>
              <a:rPr lang="es-ES" sz="2400" dirty="0">
                <a:latin typeface="Raleway SemiBold" panose="020B0703030101060003" pitchFamily="34" charset="77"/>
              </a:rPr>
              <a:t>-ya.</a:t>
            </a:r>
          </a:p>
          <a:p>
            <a:pPr algn="ctr">
              <a:buNone/>
            </a:pPr>
            <a:r>
              <a:rPr lang="es-ES" sz="2400" b="1" dirty="0">
                <a:latin typeface="Raleway SemiBold" panose="020B0703030101060003" pitchFamily="34" charset="77"/>
              </a:rPr>
              <a:t>[Estribillo]</a:t>
            </a:r>
            <a:endParaRPr lang="es-ES" sz="2400" dirty="0">
              <a:latin typeface="Raleway SemiBold" panose="020B0703030101060003" pitchFamily="34" charset="77"/>
            </a:endParaRPr>
          </a:p>
          <a:p>
            <a:pPr algn="ctr"/>
            <a:endParaRPr lang="es-ES" sz="2400" dirty="0">
              <a:latin typeface="Raleway SemiBold" panose="020B0703030101060003" pitchFamily="34" charset="77"/>
            </a:endParaRPr>
          </a:p>
        </p:txBody>
      </p:sp>
      <p:pic>
        <p:nvPicPr>
          <p:cNvPr id="3" name="Picture 2" descr="Evangelio según San Marcos 4, 35-41 - &quot;Jesús calma la tempestad&quot; |  Evangelio, Dibujo de barco, Dibujos">
            <a:extLst>
              <a:ext uri="{FF2B5EF4-FFF2-40B4-BE49-F238E27FC236}">
                <a16:creationId xmlns:a16="http://schemas.microsoft.com/office/drawing/2014/main" id="{C0069122-8257-BC4F-8146-E349F7322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4351"/>
            <a:ext cx="6251683" cy="36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E2946-35FB-9D42-91A3-BC3007613C56}"/>
              </a:ext>
            </a:extLst>
          </p:cNvPr>
          <p:cNvSpPr txBox="1"/>
          <p:nvPr/>
        </p:nvSpPr>
        <p:spPr>
          <a:xfrm rot="19928690">
            <a:off x="1933792" y="1252728"/>
            <a:ext cx="2045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Raleway SemiBold" panose="020B0703030101060003" pitchFamily="34" charset="77"/>
              </a:rPr>
              <a:t>ALELUYA</a:t>
            </a:r>
          </a:p>
        </p:txBody>
      </p:sp>
    </p:spTree>
    <p:extLst>
      <p:ext uri="{BB962C8B-B14F-4D97-AF65-F5344CB8AC3E}">
        <p14:creationId xmlns:p14="http://schemas.microsoft.com/office/powerpoint/2010/main" val="28133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6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GGHNWh9itxY/maxresdefault.jpg">
            <a:extLst>
              <a:ext uri="{FF2B5EF4-FFF2-40B4-BE49-F238E27FC236}">
                <a16:creationId xmlns:a16="http://schemas.microsoft.com/office/drawing/2014/main" id="{B7D61502-F130-D147-BB70-FD059134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384" y="0"/>
            <a:ext cx="9170383" cy="6857999"/>
          </a:xfrm>
          <a:prstGeom prst="rect">
            <a:avLst/>
          </a:prstGeom>
          <a:noFill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0F6E3DE-87C3-4E45-997C-A46EC184C077}"/>
              </a:ext>
            </a:extLst>
          </p:cNvPr>
          <p:cNvSpPr/>
          <p:nvPr/>
        </p:nvSpPr>
        <p:spPr>
          <a:xfrm>
            <a:off x="5774433" y="3428999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latin typeface="Raleway SemiBold" panose="020B0703030101060003" pitchFamily="34" charset="77"/>
              </a:rPr>
              <a:t>SAN MARCOS 4,35-40 </a:t>
            </a:r>
            <a:endParaRPr lang="es-ES" sz="1400" dirty="0">
              <a:latin typeface="Raleway SemiBold" panose="020B07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778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234 UNA NUEVA TIERRA | cronicadeunatraicion">
            <a:extLst>
              <a:ext uri="{FF2B5EF4-FFF2-40B4-BE49-F238E27FC236}">
                <a16:creationId xmlns:a16="http://schemas.microsoft.com/office/drawing/2014/main" id="{513F9D54-6BA5-C142-A46E-B07694D1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8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ReliArtes: Bienvenida">
            <a:extLst>
              <a:ext uri="{FF2B5EF4-FFF2-40B4-BE49-F238E27FC236}">
                <a16:creationId xmlns:a16="http://schemas.microsoft.com/office/drawing/2014/main" id="{FAFBA71C-2B81-894F-B24B-91B9FCCE3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r="4843" b="-1"/>
          <a:stretch/>
        </p:blipFill>
        <p:spPr bwMode="auto">
          <a:xfrm>
            <a:off x="835819" y="10"/>
            <a:ext cx="7472362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898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697</Words>
  <Application>Microsoft Macintosh PowerPoint</Application>
  <PresentationFormat>Presentación en pantalla (4:3)</PresentationFormat>
  <Paragraphs>102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Raleway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Abad</dc:creator>
  <cp:lastModifiedBy>Enrique Abad</cp:lastModifiedBy>
  <cp:revision>7</cp:revision>
  <dcterms:created xsi:type="dcterms:W3CDTF">2020-10-31T12:43:53Z</dcterms:created>
  <dcterms:modified xsi:type="dcterms:W3CDTF">2020-10-31T20:21:49Z</dcterms:modified>
</cp:coreProperties>
</file>