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6" r:id="rId3"/>
    <p:sldId id="267" r:id="rId4"/>
    <p:sldId id="364" r:id="rId5"/>
    <p:sldId id="353" r:id="rId6"/>
    <p:sldId id="293" r:id="rId7"/>
    <p:sldId id="365" r:id="rId8"/>
    <p:sldId id="345" r:id="rId9"/>
    <p:sldId id="340" r:id="rId10"/>
    <p:sldId id="358" r:id="rId11"/>
    <p:sldId id="357" r:id="rId12"/>
    <p:sldId id="367" r:id="rId13"/>
    <p:sldId id="354" r:id="rId14"/>
    <p:sldId id="356" r:id="rId15"/>
    <p:sldId id="298" r:id="rId16"/>
    <p:sldId id="351" r:id="rId17"/>
    <p:sldId id="299" r:id="rId18"/>
    <p:sldId id="309" r:id="rId19"/>
    <p:sldId id="306" r:id="rId20"/>
    <p:sldId id="349" r:id="rId21"/>
    <p:sldId id="282" r:id="rId22"/>
    <p:sldId id="305" r:id="rId23"/>
    <p:sldId id="284" r:id="rId24"/>
    <p:sldId id="279" r:id="rId25"/>
    <p:sldId id="366" r:id="rId26"/>
    <p:sldId id="361" r:id="rId27"/>
    <p:sldId id="36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035DD-FABB-D149-89DB-40AA6A94A919}" v="119" dt="2020-10-31T12:01:27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4673"/>
  </p:normalViewPr>
  <p:slideViewPr>
    <p:cSldViewPr>
      <p:cViewPr varScale="1">
        <p:scale>
          <a:sx n="107" d="100"/>
          <a:sy n="107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Abad" userId="3f4aee16-0c8e-4dc2-8baa-a7cdab705492" providerId="ADAL" clId="{B4A035DD-FABB-D149-89DB-40AA6A94A919}"/>
    <pc:docChg chg="undo custSel addSld delSld modSld sldOrd">
      <pc:chgData name="Enrique Abad" userId="3f4aee16-0c8e-4dc2-8baa-a7cdab705492" providerId="ADAL" clId="{B4A035DD-FABB-D149-89DB-40AA6A94A919}" dt="2020-10-31T20:21:17.142" v="476" actId="207"/>
      <pc:docMkLst>
        <pc:docMk/>
      </pc:docMkLst>
      <pc:sldChg chg="addSp delSp modSp mod">
        <pc:chgData name="Enrique Abad" userId="3f4aee16-0c8e-4dc2-8baa-a7cdab705492" providerId="ADAL" clId="{B4A035DD-FABB-D149-89DB-40AA6A94A919}" dt="2020-10-31T11:39:12.186" v="84" actId="1038"/>
        <pc:sldMkLst>
          <pc:docMk/>
          <pc:sldMk cId="0" sldId="267"/>
        </pc:sldMkLst>
        <pc:spChg chg="mod">
          <ac:chgData name="Enrique Abad" userId="3f4aee16-0c8e-4dc2-8baa-a7cdab705492" providerId="ADAL" clId="{B4A035DD-FABB-D149-89DB-40AA6A94A919}" dt="2020-10-31T11:39:12.186" v="84" actId="1038"/>
          <ac:spMkLst>
            <pc:docMk/>
            <pc:sldMk cId="0" sldId="267"/>
            <ac:spMk id="10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32:27.373" v="16" actId="478"/>
          <ac:picMkLst>
            <pc:docMk/>
            <pc:sldMk cId="0" sldId="267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39:05.010" v="63" actId="1037"/>
          <ac:picMkLst>
            <pc:docMk/>
            <pc:sldMk cId="0" sldId="267"/>
            <ac:picMk id="52226" creationId="{26D353D5-02AD-9D46-83C0-7CEA8868A6EB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6:47.246" v="327" actId="1038"/>
        <pc:sldMkLst>
          <pc:docMk/>
          <pc:sldMk cId="3201748338" sldId="279"/>
        </pc:sldMkLst>
        <pc:spChg chg="mod">
          <ac:chgData name="Enrique Abad" userId="3f4aee16-0c8e-4dc2-8baa-a7cdab705492" providerId="ADAL" clId="{B4A035DD-FABB-D149-89DB-40AA6A94A919}" dt="2020-10-31T11:46:47.246" v="327" actId="1038"/>
          <ac:spMkLst>
            <pc:docMk/>
            <pc:sldMk cId="3201748338" sldId="279"/>
            <ac:spMk id="5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46:34.487" v="301" actId="478"/>
          <ac:picMkLst>
            <pc:docMk/>
            <pc:sldMk cId="3201748338" sldId="279"/>
            <ac:picMk id="4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6:36.731" v="302"/>
          <ac:picMkLst>
            <pc:docMk/>
            <pc:sldMk cId="3201748338" sldId="279"/>
            <ac:picMk id="6" creationId="{FABC64BE-B93A-2649-A12D-95EA89A219D3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5:18.853" v="228" actId="1038"/>
        <pc:sldMkLst>
          <pc:docMk/>
          <pc:sldMk cId="951013680" sldId="282"/>
        </pc:sldMkLst>
        <pc:spChg chg="mod">
          <ac:chgData name="Enrique Abad" userId="3f4aee16-0c8e-4dc2-8baa-a7cdab705492" providerId="ADAL" clId="{B4A035DD-FABB-D149-89DB-40AA6A94A919}" dt="2020-10-31T11:45:11.598" v="215" actId="1036"/>
          <ac:spMkLst>
            <pc:docMk/>
            <pc:sldMk cId="951013680" sldId="282"/>
            <ac:spMk id="2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1:45:18.853" v="228" actId="1038"/>
          <ac:spMkLst>
            <pc:docMk/>
            <pc:sldMk cId="951013680" sldId="282"/>
            <ac:spMk id="5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44:29.324" v="180" actId="478"/>
          <ac:picMkLst>
            <pc:docMk/>
            <pc:sldMk cId="951013680" sldId="282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4:30.611" v="181"/>
          <ac:picMkLst>
            <pc:docMk/>
            <pc:sldMk cId="951013680" sldId="282"/>
            <ac:picMk id="7" creationId="{856E7919-93A6-CB44-80D8-69B3065F41D8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6:28.500" v="300" actId="1038"/>
        <pc:sldMkLst>
          <pc:docMk/>
          <pc:sldMk cId="4097392610" sldId="284"/>
        </pc:sldMkLst>
        <pc:spChg chg="mod">
          <ac:chgData name="Enrique Abad" userId="3f4aee16-0c8e-4dc2-8baa-a7cdab705492" providerId="ADAL" clId="{B4A035DD-FABB-D149-89DB-40AA6A94A919}" dt="2020-10-31T11:46:16.740" v="286" actId="14100"/>
          <ac:spMkLst>
            <pc:docMk/>
            <pc:sldMk cId="4097392610" sldId="284"/>
            <ac:spMk id="2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1:46:28.500" v="300" actId="1038"/>
          <ac:spMkLst>
            <pc:docMk/>
            <pc:sldMk cId="4097392610" sldId="284"/>
            <ac:spMk id="5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45:23.698" v="229" actId="478"/>
          <ac:picMkLst>
            <pc:docMk/>
            <pc:sldMk cId="4097392610" sldId="284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6:11.112" v="285"/>
          <ac:picMkLst>
            <pc:docMk/>
            <pc:sldMk cId="4097392610" sldId="284"/>
            <ac:picMk id="7" creationId="{05DE040A-54C2-8C44-9A00-E865CC619F15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0:38.264" v="97" actId="1038"/>
        <pc:sldMkLst>
          <pc:docMk/>
          <pc:sldMk cId="0" sldId="293"/>
        </pc:sldMkLst>
        <pc:spChg chg="mod">
          <ac:chgData name="Enrique Abad" userId="3f4aee16-0c8e-4dc2-8baa-a7cdab705492" providerId="ADAL" clId="{B4A035DD-FABB-D149-89DB-40AA6A94A919}" dt="2020-10-31T11:40:38.264" v="97" actId="1038"/>
          <ac:spMkLst>
            <pc:docMk/>
            <pc:sldMk cId="0" sldId="293"/>
            <ac:spMk id="2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1:40:33.594" v="89" actId="14100"/>
          <ac:spMkLst>
            <pc:docMk/>
            <pc:sldMk cId="0" sldId="293"/>
            <ac:spMk id="3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39:50.639" v="85" actId="478"/>
          <ac:picMkLst>
            <pc:docMk/>
            <pc:sldMk cId="0" sldId="293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0:25.139" v="88"/>
          <ac:picMkLst>
            <pc:docMk/>
            <pc:sldMk cId="0" sldId="293"/>
            <ac:picMk id="7" creationId="{EE7B7A01-AF30-B743-BDD1-15C8A224D26E}"/>
          </ac:picMkLst>
        </pc:picChg>
        <pc:picChg chg="add del">
          <ac:chgData name="Enrique Abad" userId="3f4aee16-0c8e-4dc2-8baa-a7cdab705492" providerId="ADAL" clId="{B4A035DD-FABB-D149-89DB-40AA6A94A919}" dt="2020-10-31T11:40:18.292" v="87"/>
          <ac:picMkLst>
            <pc:docMk/>
            <pc:sldMk cId="0" sldId="293"/>
            <ac:picMk id="53250" creationId="{997D139C-0FE0-F843-A036-0933B2FD76F8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3:42.362" v="159" actId="207"/>
        <pc:sldMkLst>
          <pc:docMk/>
          <pc:sldMk cId="1897413554" sldId="298"/>
        </pc:sldMkLst>
        <pc:spChg chg="mod">
          <ac:chgData name="Enrique Abad" userId="3f4aee16-0c8e-4dc2-8baa-a7cdab705492" providerId="ADAL" clId="{B4A035DD-FABB-D149-89DB-40AA6A94A919}" dt="2020-10-31T11:43:17.347" v="157" actId="1038"/>
          <ac:spMkLst>
            <pc:docMk/>
            <pc:sldMk cId="1897413554" sldId="298"/>
            <ac:spMk id="3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1:43:42.362" v="159" actId="207"/>
          <ac:spMkLst>
            <pc:docMk/>
            <pc:sldMk cId="1897413554" sldId="298"/>
            <ac:spMk id="4" creationId="{00000000-0000-0000-0000-000000000000}"/>
          </ac:spMkLst>
        </pc:spChg>
        <pc:picChg chg="add del mod">
          <ac:chgData name="Enrique Abad" userId="3f4aee16-0c8e-4dc2-8baa-a7cdab705492" providerId="ADAL" clId="{B4A035DD-FABB-D149-89DB-40AA6A94A919}" dt="2020-10-31T11:42:36.499" v="128"/>
          <ac:picMkLst>
            <pc:docMk/>
            <pc:sldMk cId="1897413554" sldId="298"/>
            <ac:picMk id="6" creationId="{2A4FEE1F-AC92-D642-A6E9-F8647D919348}"/>
          </ac:picMkLst>
        </pc:picChg>
        <pc:picChg chg="del">
          <ac:chgData name="Enrique Abad" userId="3f4aee16-0c8e-4dc2-8baa-a7cdab705492" providerId="ADAL" clId="{B4A035DD-FABB-D149-89DB-40AA6A94A919}" dt="2020-10-31T11:42:32.526" v="126" actId="478"/>
          <ac:picMkLst>
            <pc:docMk/>
            <pc:sldMk cId="1897413554" sldId="298"/>
            <ac:picMk id="8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2:48.671" v="129"/>
          <ac:picMkLst>
            <pc:docMk/>
            <pc:sldMk cId="1897413554" sldId="298"/>
            <ac:picMk id="9" creationId="{6D5EED7F-8AF2-E145-ADEE-5A8B989C6990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4:02.622" v="163" actId="207"/>
        <pc:sldMkLst>
          <pc:docMk/>
          <pc:sldMk cId="1544042319" sldId="299"/>
        </pc:sldMkLst>
        <pc:spChg chg="mod">
          <ac:chgData name="Enrique Abad" userId="3f4aee16-0c8e-4dc2-8baa-a7cdab705492" providerId="ADAL" clId="{B4A035DD-FABB-D149-89DB-40AA6A94A919}" dt="2020-10-31T11:44:02.622" v="163" actId="207"/>
          <ac:spMkLst>
            <pc:docMk/>
            <pc:sldMk cId="1544042319" sldId="299"/>
            <ac:spMk id="13313" creationId="{00000000-0000-0000-0000-000000000000}"/>
          </ac:spMkLst>
        </pc:spChg>
        <pc:picChg chg="add mod">
          <ac:chgData name="Enrique Abad" userId="3f4aee16-0c8e-4dc2-8baa-a7cdab705492" providerId="ADAL" clId="{B4A035DD-FABB-D149-89DB-40AA6A94A919}" dt="2020-10-31T11:43:55.515" v="161"/>
          <ac:picMkLst>
            <pc:docMk/>
            <pc:sldMk cId="1544042319" sldId="299"/>
            <ac:picMk id="6" creationId="{3645D458-A107-D842-839F-9B0D296E2148}"/>
          </ac:picMkLst>
        </pc:picChg>
        <pc:picChg chg="del">
          <ac:chgData name="Enrique Abad" userId="3f4aee16-0c8e-4dc2-8baa-a7cdab705492" providerId="ADAL" clId="{B4A035DD-FABB-D149-89DB-40AA6A94A919}" dt="2020-10-31T11:43:52.389" v="160" actId="478"/>
          <ac:picMkLst>
            <pc:docMk/>
            <pc:sldMk cId="1544042319" sldId="299"/>
            <ac:picMk id="7" creationId="{00000000-0000-0000-0000-000000000000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4:23.820" v="179" actId="1038"/>
        <pc:sldMkLst>
          <pc:docMk/>
          <pc:sldMk cId="0" sldId="306"/>
        </pc:sldMkLst>
        <pc:spChg chg="mod">
          <ac:chgData name="Enrique Abad" userId="3f4aee16-0c8e-4dc2-8baa-a7cdab705492" providerId="ADAL" clId="{B4A035DD-FABB-D149-89DB-40AA6A94A919}" dt="2020-10-31T11:44:16.842" v="166" actId="14100"/>
          <ac:spMkLst>
            <pc:docMk/>
            <pc:sldMk cId="0" sldId="306"/>
            <ac:spMk id="2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1:44:23.820" v="179" actId="1038"/>
          <ac:spMkLst>
            <pc:docMk/>
            <pc:sldMk cId="0" sldId="306"/>
            <ac:spMk id="3" creationId="{00000000-0000-0000-0000-000000000000}"/>
          </ac:spMkLst>
        </pc:spChg>
        <pc:picChg chg="add mod">
          <ac:chgData name="Enrique Abad" userId="3f4aee16-0c8e-4dc2-8baa-a7cdab705492" providerId="ADAL" clId="{B4A035DD-FABB-D149-89DB-40AA6A94A919}" dt="2020-10-31T11:44:11.133" v="165"/>
          <ac:picMkLst>
            <pc:docMk/>
            <pc:sldMk cId="0" sldId="306"/>
            <ac:picMk id="5" creationId="{C39F1B91-A408-194A-B82C-755A4BF6CC6B}"/>
          </ac:picMkLst>
        </pc:picChg>
        <pc:picChg chg="del">
          <ac:chgData name="Enrique Abad" userId="3f4aee16-0c8e-4dc2-8baa-a7cdab705492" providerId="ADAL" clId="{B4A035DD-FABB-D149-89DB-40AA6A94A919}" dt="2020-10-31T11:44:08.399" v="164" actId="478"/>
          <ac:picMkLst>
            <pc:docMk/>
            <pc:sldMk cId="0" sldId="306"/>
            <ac:picMk id="6" creationId="{00000000-0000-0000-0000-000000000000}"/>
          </ac:picMkLst>
        </pc:picChg>
      </pc:sldChg>
      <pc:sldChg chg="delSp modSp mod">
        <pc:chgData name="Enrique Abad" userId="3f4aee16-0c8e-4dc2-8baa-a7cdab705492" providerId="ADAL" clId="{B4A035DD-FABB-D149-89DB-40AA6A94A919}" dt="2020-10-31T11:41:42.068" v="124" actId="1076"/>
        <pc:sldMkLst>
          <pc:docMk/>
          <pc:sldMk cId="0" sldId="340"/>
        </pc:sldMkLst>
        <pc:spChg chg="del">
          <ac:chgData name="Enrique Abad" userId="3f4aee16-0c8e-4dc2-8baa-a7cdab705492" providerId="ADAL" clId="{B4A035DD-FABB-D149-89DB-40AA6A94A919}" dt="2020-10-31T11:41:17.108" v="120" actId="478"/>
          <ac:spMkLst>
            <pc:docMk/>
            <pc:sldMk cId="0" sldId="340"/>
            <ac:spMk id="55297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41:36.330" v="123" actId="21"/>
          <ac:picMkLst>
            <pc:docMk/>
            <pc:sldMk cId="0" sldId="340"/>
            <ac:picMk id="2" creationId="{00000000-0000-0000-0000-000000000000}"/>
          </ac:picMkLst>
        </pc:picChg>
        <pc:picChg chg="mod">
          <ac:chgData name="Enrique Abad" userId="3f4aee16-0c8e-4dc2-8baa-a7cdab705492" providerId="ADAL" clId="{B4A035DD-FABB-D149-89DB-40AA6A94A919}" dt="2020-10-31T11:41:42.068" v="124" actId="1076"/>
          <ac:picMkLst>
            <pc:docMk/>
            <pc:sldMk cId="0" sldId="340"/>
            <ac:picMk id="20482" creationId="{00000000-0000-0000-0000-000000000000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1:08.928" v="119" actId="1035"/>
        <pc:sldMkLst>
          <pc:docMk/>
          <pc:sldMk cId="0" sldId="345"/>
        </pc:sldMkLst>
        <pc:spChg chg="mod">
          <ac:chgData name="Enrique Abad" userId="3f4aee16-0c8e-4dc2-8baa-a7cdab705492" providerId="ADAL" clId="{B4A035DD-FABB-D149-89DB-40AA6A94A919}" dt="2020-10-31T11:40:53.542" v="113" actId="1038"/>
          <ac:spMkLst>
            <pc:docMk/>
            <pc:sldMk cId="0" sldId="345"/>
            <ac:spMk id="3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1:41:08.928" v="119" actId="1035"/>
          <ac:spMkLst>
            <pc:docMk/>
            <pc:sldMk cId="0" sldId="345"/>
            <ac:spMk id="4" creationId="{00000000-0000-0000-0000-000000000000}"/>
          </ac:spMkLst>
        </pc:spChg>
        <pc:picChg chg="add mod">
          <ac:chgData name="Enrique Abad" userId="3f4aee16-0c8e-4dc2-8baa-a7cdab705492" providerId="ADAL" clId="{B4A035DD-FABB-D149-89DB-40AA6A94A919}" dt="2020-10-31T11:40:57.933" v="114"/>
          <ac:picMkLst>
            <pc:docMk/>
            <pc:sldMk cId="0" sldId="345"/>
            <ac:picMk id="6" creationId="{8A4BACE8-8834-044D-981B-9403BCF6060F}"/>
          </ac:picMkLst>
        </pc:picChg>
        <pc:picChg chg="del">
          <ac:chgData name="Enrique Abad" userId="3f4aee16-0c8e-4dc2-8baa-a7cdab705492" providerId="ADAL" clId="{B4A035DD-FABB-D149-89DB-40AA6A94A919}" dt="2020-10-31T11:40:44.060" v="98" actId="478"/>
          <ac:picMkLst>
            <pc:docMk/>
            <pc:sldMk cId="0" sldId="345"/>
            <ac:picMk id="7" creationId="{00000000-0000-0000-0000-000000000000}"/>
          </ac:picMkLst>
        </pc:picChg>
      </pc:sldChg>
      <pc:sldChg chg="addSp delSp modSp add del mod">
        <pc:chgData name="Enrique Abad" userId="3f4aee16-0c8e-4dc2-8baa-a7cdab705492" providerId="ADAL" clId="{B4A035DD-FABB-D149-89DB-40AA6A94A919}" dt="2020-10-31T12:02:38.134" v="471" actId="20577"/>
        <pc:sldMkLst>
          <pc:docMk/>
          <pc:sldMk cId="0" sldId="346"/>
        </pc:sldMkLst>
        <pc:spChg chg="del">
          <ac:chgData name="Enrique Abad" userId="3f4aee16-0c8e-4dc2-8baa-a7cdab705492" providerId="ADAL" clId="{B4A035DD-FABB-D149-89DB-40AA6A94A919}" dt="2020-10-31T11:23:58.801" v="6" actId="478"/>
          <ac:spMkLst>
            <pc:docMk/>
            <pc:sldMk cId="0" sldId="346"/>
            <ac:spMk id="7" creationId="{00000000-0000-0000-0000-000000000000}"/>
          </ac:spMkLst>
        </pc:spChg>
        <pc:spChg chg="del">
          <ac:chgData name="Enrique Abad" userId="3f4aee16-0c8e-4dc2-8baa-a7cdab705492" providerId="ADAL" clId="{B4A035DD-FABB-D149-89DB-40AA6A94A919}" dt="2020-10-31T11:23:58.801" v="6" actId="478"/>
          <ac:spMkLst>
            <pc:docMk/>
            <pc:sldMk cId="0" sldId="346"/>
            <ac:spMk id="8" creationId="{00000000-0000-0000-0000-000000000000}"/>
          </ac:spMkLst>
        </pc:spChg>
        <pc:spChg chg="del">
          <ac:chgData name="Enrique Abad" userId="3f4aee16-0c8e-4dc2-8baa-a7cdab705492" providerId="ADAL" clId="{B4A035DD-FABB-D149-89DB-40AA6A94A919}" dt="2020-10-31T11:24:02.107" v="7" actId="478"/>
          <ac:spMkLst>
            <pc:docMk/>
            <pc:sldMk cId="0" sldId="346"/>
            <ac:spMk id="9" creationId="{00000000-0000-0000-0000-000000000000}"/>
          </ac:spMkLst>
        </pc:spChg>
        <pc:spChg chg="del">
          <ac:chgData name="Enrique Abad" userId="3f4aee16-0c8e-4dc2-8baa-a7cdab705492" providerId="ADAL" clId="{B4A035DD-FABB-D149-89DB-40AA6A94A919}" dt="2020-10-31T11:24:11.117" v="8" actId="478"/>
          <ac:spMkLst>
            <pc:docMk/>
            <pc:sldMk cId="0" sldId="346"/>
            <ac:spMk id="10" creationId="{00000000-0000-0000-0000-000000000000}"/>
          </ac:spMkLst>
        </pc:spChg>
        <pc:spChg chg="del">
          <ac:chgData name="Enrique Abad" userId="3f4aee16-0c8e-4dc2-8baa-a7cdab705492" providerId="ADAL" clId="{B4A035DD-FABB-D149-89DB-40AA6A94A919}" dt="2020-10-31T11:24:16.344" v="9" actId="478"/>
          <ac:spMkLst>
            <pc:docMk/>
            <pc:sldMk cId="0" sldId="346"/>
            <ac:spMk id="11" creationId="{00000000-0000-0000-0000-000000000000}"/>
          </ac:spMkLst>
        </pc:spChg>
        <pc:spChg chg="mod">
          <ac:chgData name="Enrique Abad" userId="3f4aee16-0c8e-4dc2-8baa-a7cdab705492" providerId="ADAL" clId="{B4A035DD-FABB-D149-89DB-40AA6A94A919}" dt="2020-10-31T12:02:38.134" v="471" actId="20577"/>
          <ac:spMkLst>
            <pc:docMk/>
            <pc:sldMk cId="0" sldId="346"/>
            <ac:spMk id="13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23:49.669" v="3" actId="478"/>
          <ac:picMkLst>
            <pc:docMk/>
            <pc:sldMk cId="0" sldId="346"/>
            <ac:picMk id="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23:48.237" v="2" actId="478"/>
          <ac:picMkLst>
            <pc:docMk/>
            <pc:sldMk cId="0" sldId="346"/>
            <ac:picMk id="3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24:18.966" v="11" actId="478"/>
          <ac:picMkLst>
            <pc:docMk/>
            <pc:sldMk cId="0" sldId="346"/>
            <ac:picMk id="4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23:52.351" v="5" actId="478"/>
          <ac:picMkLst>
            <pc:docMk/>
            <pc:sldMk cId="0" sldId="346"/>
            <ac:picMk id="5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24:17.478" v="10" actId="478"/>
          <ac:picMkLst>
            <pc:docMk/>
            <pc:sldMk cId="0" sldId="346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24:58.059" v="15" actId="167"/>
          <ac:picMkLst>
            <pc:docMk/>
            <pc:sldMk cId="0" sldId="346"/>
            <ac:picMk id="51202" creationId="{389E9A9C-BC2B-3148-AD73-5F46DCE5F4CE}"/>
          </ac:picMkLst>
        </pc:picChg>
        <pc:picChg chg="del">
          <ac:chgData name="Enrique Abad" userId="3f4aee16-0c8e-4dc2-8baa-a7cdab705492" providerId="ADAL" clId="{B4A035DD-FABB-D149-89DB-40AA6A94A919}" dt="2020-10-31T11:23:50.851" v="4" actId="478"/>
          <ac:picMkLst>
            <pc:docMk/>
            <pc:sldMk cId="0" sldId="346"/>
            <ac:picMk id="60418" creationId="{00000000-0000-0000-0000-000000000000}"/>
          </ac:picMkLst>
        </pc:picChg>
      </pc:sldChg>
      <pc:sldChg chg="delSp modSp mod">
        <pc:chgData name="Enrique Abad" userId="3f4aee16-0c8e-4dc2-8baa-a7cdab705492" providerId="ADAL" clId="{B4A035DD-FABB-D149-89DB-40AA6A94A919}" dt="2020-10-31T11:51:25.371" v="441" actId="1076"/>
        <pc:sldMkLst>
          <pc:docMk/>
          <pc:sldMk cId="0" sldId="349"/>
        </pc:sldMkLst>
        <pc:spChg chg="del">
          <ac:chgData name="Enrique Abad" userId="3f4aee16-0c8e-4dc2-8baa-a7cdab705492" providerId="ADAL" clId="{B4A035DD-FABB-D149-89DB-40AA6A94A919}" dt="2020-10-31T11:51:19.131" v="438" actId="478"/>
          <ac:spMkLst>
            <pc:docMk/>
            <pc:sldMk cId="0" sldId="349"/>
            <ac:spMk id="4" creationId="{00000000-0000-0000-0000-000000000000}"/>
          </ac:spMkLst>
        </pc:spChg>
        <pc:spChg chg="del mod">
          <ac:chgData name="Enrique Abad" userId="3f4aee16-0c8e-4dc2-8baa-a7cdab705492" providerId="ADAL" clId="{B4A035DD-FABB-D149-89DB-40AA6A94A919}" dt="2020-10-31T11:51:11.059" v="436" actId="478"/>
          <ac:spMkLst>
            <pc:docMk/>
            <pc:sldMk cId="0" sldId="349"/>
            <ac:spMk id="6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51:21.708" v="440" actId="478"/>
          <ac:picMkLst>
            <pc:docMk/>
            <pc:sldMk cId="0" sldId="349"/>
            <ac:picMk id="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51:20.195" v="439" actId="478"/>
          <ac:picMkLst>
            <pc:docMk/>
            <pc:sldMk cId="0" sldId="349"/>
            <ac:picMk id="3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51:14.081" v="437" actId="478"/>
          <ac:picMkLst>
            <pc:docMk/>
            <pc:sldMk cId="0" sldId="349"/>
            <ac:picMk id="5" creationId="{00000000-0000-0000-0000-000000000000}"/>
          </ac:picMkLst>
        </pc:picChg>
        <pc:picChg chg="mod">
          <ac:chgData name="Enrique Abad" userId="3f4aee16-0c8e-4dc2-8baa-a7cdab705492" providerId="ADAL" clId="{B4A035DD-FABB-D149-89DB-40AA6A94A919}" dt="2020-10-31T11:51:25.371" v="441" actId="1076"/>
          <ac:picMkLst>
            <pc:docMk/>
            <pc:sldMk cId="0" sldId="349"/>
            <ac:picMk id="7" creationId="{00000000-0000-0000-0000-000000000000}"/>
          </ac:picMkLst>
        </pc:picChg>
      </pc:sldChg>
      <pc:sldChg chg="delSp modSp mod">
        <pc:chgData name="Enrique Abad" userId="3f4aee16-0c8e-4dc2-8baa-a7cdab705492" providerId="ADAL" clId="{B4A035DD-FABB-D149-89DB-40AA6A94A919}" dt="2020-10-31T11:54:26.624" v="446" actId="1076"/>
        <pc:sldMkLst>
          <pc:docMk/>
          <pc:sldMk cId="0" sldId="351"/>
        </pc:sldMkLst>
        <pc:spChg chg="del">
          <ac:chgData name="Enrique Abad" userId="3f4aee16-0c8e-4dc2-8baa-a7cdab705492" providerId="ADAL" clId="{B4A035DD-FABB-D149-89DB-40AA6A94A919}" dt="2020-10-31T11:54:18.130" v="443" actId="478"/>
          <ac:spMkLst>
            <pc:docMk/>
            <pc:sldMk cId="0" sldId="351"/>
            <ac:spMk id="4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54:22.842" v="445" actId="478"/>
          <ac:picMkLst>
            <pc:docMk/>
            <pc:sldMk cId="0" sldId="351"/>
            <ac:picMk id="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54:20.113" v="444" actId="478"/>
          <ac:picMkLst>
            <pc:docMk/>
            <pc:sldMk cId="0" sldId="351"/>
            <ac:picMk id="3" creationId="{00000000-0000-0000-0000-000000000000}"/>
          </ac:picMkLst>
        </pc:picChg>
        <pc:picChg chg="mod">
          <ac:chgData name="Enrique Abad" userId="3f4aee16-0c8e-4dc2-8baa-a7cdab705492" providerId="ADAL" clId="{B4A035DD-FABB-D149-89DB-40AA6A94A919}" dt="2020-10-31T11:54:26.624" v="446" actId="1076"/>
          <ac:picMkLst>
            <pc:docMk/>
            <pc:sldMk cId="0" sldId="351"/>
            <ac:picMk id="5" creationId="{00000000-0000-0000-0000-000000000000}"/>
          </ac:picMkLst>
        </pc:picChg>
      </pc:sldChg>
      <pc:sldChg chg="modSp mod">
        <pc:chgData name="Enrique Abad" userId="3f4aee16-0c8e-4dc2-8baa-a7cdab705492" providerId="ADAL" clId="{B4A035DD-FABB-D149-89DB-40AA6A94A919}" dt="2020-10-31T11:54:46.801" v="447" actId="1076"/>
        <pc:sldMkLst>
          <pc:docMk/>
          <pc:sldMk cId="0" sldId="353"/>
        </pc:sldMkLst>
        <pc:picChg chg="mod">
          <ac:chgData name="Enrique Abad" userId="3f4aee16-0c8e-4dc2-8baa-a7cdab705492" providerId="ADAL" clId="{B4A035DD-FABB-D149-89DB-40AA6A94A919}" dt="2020-10-31T11:54:46.801" v="447" actId="1076"/>
          <ac:picMkLst>
            <pc:docMk/>
            <pc:sldMk cId="0" sldId="353"/>
            <ac:picMk id="60418" creationId="{00000000-0000-0000-0000-000000000000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50:26.034" v="433" actId="1036"/>
        <pc:sldMkLst>
          <pc:docMk/>
          <pc:sldMk cId="0" sldId="354"/>
        </pc:sldMkLst>
        <pc:spChg chg="mod">
          <ac:chgData name="Enrique Abad" userId="3f4aee16-0c8e-4dc2-8baa-a7cdab705492" providerId="ADAL" clId="{B4A035DD-FABB-D149-89DB-40AA6A94A919}" dt="2020-10-31T11:48:34.026" v="402" actId="1037"/>
          <ac:spMkLst>
            <pc:docMk/>
            <pc:sldMk cId="0" sldId="354"/>
            <ac:spMk id="3" creationId="{00000000-0000-0000-0000-000000000000}"/>
          </ac:spMkLst>
        </pc:spChg>
        <pc:picChg chg="add mod">
          <ac:chgData name="Enrique Abad" userId="3f4aee16-0c8e-4dc2-8baa-a7cdab705492" providerId="ADAL" clId="{B4A035DD-FABB-D149-89DB-40AA6A94A919}" dt="2020-10-31T11:50:26.034" v="433" actId="1036"/>
          <ac:picMkLst>
            <pc:docMk/>
            <pc:sldMk cId="0" sldId="354"/>
            <ac:picMk id="4" creationId="{BEA168A4-CFE2-AA46-914E-2D55BAE7F368}"/>
          </ac:picMkLst>
        </pc:picChg>
        <pc:picChg chg="del">
          <ac:chgData name="Enrique Abad" userId="3f4aee16-0c8e-4dc2-8baa-a7cdab705492" providerId="ADAL" clId="{B4A035DD-FABB-D149-89DB-40AA6A94A919}" dt="2020-10-31T11:48:14.564" v="352" actId="478"/>
          <ac:picMkLst>
            <pc:docMk/>
            <pc:sldMk cId="0" sldId="354"/>
            <ac:picMk id="61442" creationId="{00000000-0000-0000-0000-000000000000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8:10.298" v="351" actId="478"/>
        <pc:sldMkLst>
          <pc:docMk/>
          <pc:sldMk cId="0" sldId="356"/>
        </pc:sldMkLst>
        <pc:spChg chg="del mod">
          <ac:chgData name="Enrique Abad" userId="3f4aee16-0c8e-4dc2-8baa-a7cdab705492" providerId="ADAL" clId="{B4A035DD-FABB-D149-89DB-40AA6A94A919}" dt="2020-10-31T11:48:02.949" v="349" actId="478"/>
          <ac:spMkLst>
            <pc:docMk/>
            <pc:sldMk cId="0" sldId="356"/>
            <ac:spMk id="6" creationId="{00000000-0000-0000-0000-000000000000}"/>
          </ac:spMkLst>
        </pc:spChg>
        <pc:graphicFrameChg chg="del">
          <ac:chgData name="Enrique Abad" userId="3f4aee16-0c8e-4dc2-8baa-a7cdab705492" providerId="ADAL" clId="{B4A035DD-FABB-D149-89DB-40AA6A94A919}" dt="2020-10-31T11:47:47.690" v="344" actId="478"/>
          <ac:graphicFrameMkLst>
            <pc:docMk/>
            <pc:sldMk cId="0" sldId="356"/>
            <ac:graphicFrameMk id="50178" creationId="{00000000-0000-0000-0000-000000000000}"/>
          </ac:graphicFrameMkLst>
        </pc:graphicFrameChg>
        <pc:picChg chg="del mod">
          <ac:chgData name="Enrique Abad" userId="3f4aee16-0c8e-4dc2-8baa-a7cdab705492" providerId="ADAL" clId="{B4A035DD-FABB-D149-89DB-40AA6A94A919}" dt="2020-10-31T11:48:10.298" v="351" actId="478"/>
          <ac:picMkLst>
            <pc:docMk/>
            <pc:sldMk cId="0" sldId="356"/>
            <ac:picMk id="7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8:06.595" v="350" actId="571"/>
          <ac:picMkLst>
            <pc:docMk/>
            <pc:sldMk cId="0" sldId="356"/>
            <ac:picMk id="9" creationId="{586AFC00-D9DA-024C-8732-05D288F75D55}"/>
          </ac:picMkLst>
        </pc:picChg>
      </pc:sldChg>
      <pc:sldChg chg="delSp modSp mod">
        <pc:chgData name="Enrique Abad" userId="3f4aee16-0c8e-4dc2-8baa-a7cdab705492" providerId="ADAL" clId="{B4A035DD-FABB-D149-89DB-40AA6A94A919}" dt="2020-10-31T12:00:15.401" v="467" actId="1076"/>
        <pc:sldMkLst>
          <pc:docMk/>
          <pc:sldMk cId="0" sldId="357"/>
        </pc:sldMkLst>
        <pc:picChg chg="mod">
          <ac:chgData name="Enrique Abad" userId="3f4aee16-0c8e-4dc2-8baa-a7cdab705492" providerId="ADAL" clId="{B4A035DD-FABB-D149-89DB-40AA6A94A919}" dt="2020-10-31T12:00:15.401" v="467" actId="1076"/>
          <ac:picMkLst>
            <pc:docMk/>
            <pc:sldMk cId="0" sldId="357"/>
            <ac:picMk id="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2:00:08.973" v="464" actId="478"/>
          <ac:picMkLst>
            <pc:docMk/>
            <pc:sldMk cId="0" sldId="357"/>
            <ac:picMk id="53250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2:00:07.643" v="463" actId="478"/>
          <ac:picMkLst>
            <pc:docMk/>
            <pc:sldMk cId="0" sldId="357"/>
            <ac:picMk id="5325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2:00:09.952" v="465" actId="478"/>
          <ac:picMkLst>
            <pc:docMk/>
            <pc:sldMk cId="0" sldId="357"/>
            <ac:picMk id="5632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2:00:10.953" v="466" actId="478"/>
          <ac:picMkLst>
            <pc:docMk/>
            <pc:sldMk cId="0" sldId="357"/>
            <ac:picMk id="98306" creationId="{00000000-0000-0000-0000-000000000000}"/>
          </ac:picMkLst>
        </pc:picChg>
      </pc:sldChg>
      <pc:sldChg chg="addSp delSp modSp mod ord">
        <pc:chgData name="Enrique Abad" userId="3f4aee16-0c8e-4dc2-8baa-a7cdab705492" providerId="ADAL" clId="{B4A035DD-FABB-D149-89DB-40AA6A94A919}" dt="2020-10-31T12:00:21" v="468" actId="20578"/>
        <pc:sldMkLst>
          <pc:docMk/>
          <pc:sldMk cId="0" sldId="358"/>
        </pc:sldMkLst>
        <pc:picChg chg="del">
          <ac:chgData name="Enrique Abad" userId="3f4aee16-0c8e-4dc2-8baa-a7cdab705492" providerId="ADAL" clId="{B4A035DD-FABB-D149-89DB-40AA6A94A919}" dt="2020-10-31T11:57:04.532" v="450" actId="478"/>
          <ac:picMkLst>
            <pc:docMk/>
            <pc:sldMk cId="0" sldId="358"/>
            <ac:picMk id="2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57:06.627" v="451" actId="478"/>
          <ac:picMkLst>
            <pc:docMk/>
            <pc:sldMk cId="0" sldId="358"/>
            <ac:picMk id="52226" creationId="{00000000-0000-0000-0000-000000000000}"/>
          </ac:picMkLst>
        </pc:picChg>
        <pc:picChg chg="del">
          <ac:chgData name="Enrique Abad" userId="3f4aee16-0c8e-4dc2-8baa-a7cdab705492" providerId="ADAL" clId="{B4A035DD-FABB-D149-89DB-40AA6A94A919}" dt="2020-10-31T11:57:07.750" v="452" actId="478"/>
          <ac:picMkLst>
            <pc:docMk/>
            <pc:sldMk cId="0" sldId="358"/>
            <ac:picMk id="53250" creationId="{00000000-0000-0000-0000-000000000000}"/>
          </ac:picMkLst>
        </pc:picChg>
        <pc:picChg chg="add del mod">
          <ac:chgData name="Enrique Abad" userId="3f4aee16-0c8e-4dc2-8baa-a7cdab705492" providerId="ADAL" clId="{B4A035DD-FABB-D149-89DB-40AA6A94A919}" dt="2020-10-31T11:59:44.601" v="458" actId="478"/>
          <ac:picMkLst>
            <pc:docMk/>
            <pc:sldMk cId="0" sldId="358"/>
            <ac:picMk id="62466" creationId="{11B1FDE8-5FF7-0946-91FE-AF3E4C8B2A8B}"/>
          </ac:picMkLst>
        </pc:picChg>
        <pc:picChg chg="add mod">
          <ac:chgData name="Enrique Abad" userId="3f4aee16-0c8e-4dc2-8baa-a7cdab705492" providerId="ADAL" clId="{B4A035DD-FABB-D149-89DB-40AA6A94A919}" dt="2020-10-31T11:59:55.870" v="461" actId="14100"/>
          <ac:picMkLst>
            <pc:docMk/>
            <pc:sldMk cId="0" sldId="358"/>
            <ac:picMk id="62468" creationId="{41BB4431-7B15-8247-8080-80EA1A4C0E24}"/>
          </ac:picMkLst>
        </pc:picChg>
        <pc:picChg chg="del">
          <ac:chgData name="Enrique Abad" userId="3f4aee16-0c8e-4dc2-8baa-a7cdab705492" providerId="ADAL" clId="{B4A035DD-FABB-D149-89DB-40AA6A94A919}" dt="2020-10-31T11:57:08.725" v="453" actId="478"/>
          <ac:picMkLst>
            <pc:docMk/>
            <pc:sldMk cId="0" sldId="358"/>
            <ac:picMk id="99330" creationId="{00000000-0000-0000-0000-000000000000}"/>
          </ac:picMkLst>
        </pc:picChg>
      </pc:sldChg>
      <pc:sldChg chg="addSp delSp modSp mod ord">
        <pc:chgData name="Enrique Abad" userId="3f4aee16-0c8e-4dc2-8baa-a7cdab705492" providerId="ADAL" clId="{B4A035DD-FABB-D149-89DB-40AA6A94A919}" dt="2020-10-31T11:55:53.327" v="449" actId="20578"/>
        <pc:sldMkLst>
          <pc:docMk/>
          <pc:sldMk cId="0" sldId="361"/>
        </pc:sldMkLst>
        <pc:spChg chg="mod">
          <ac:chgData name="Enrique Abad" userId="3f4aee16-0c8e-4dc2-8baa-a7cdab705492" providerId="ADAL" clId="{B4A035DD-FABB-D149-89DB-40AA6A94A919}" dt="2020-10-31T11:47:25.148" v="342" actId="14100"/>
          <ac:spMkLst>
            <pc:docMk/>
            <pc:sldMk cId="0" sldId="361"/>
            <ac:spMk id="3" creationId="{00000000-0000-0000-0000-000000000000}"/>
          </ac:spMkLst>
        </pc:spChg>
        <pc:picChg chg="del">
          <ac:chgData name="Enrique Abad" userId="3f4aee16-0c8e-4dc2-8baa-a7cdab705492" providerId="ADAL" clId="{B4A035DD-FABB-D149-89DB-40AA6A94A919}" dt="2020-10-31T11:46:52.857" v="328" actId="478"/>
          <ac:picMkLst>
            <pc:docMk/>
            <pc:sldMk cId="0" sldId="361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7:19.865" v="341" actId="167"/>
          <ac:picMkLst>
            <pc:docMk/>
            <pc:sldMk cId="0" sldId="361"/>
            <ac:picMk id="5" creationId="{1F4F3FCC-8E6A-114C-9E72-120C68EE4990}"/>
          </ac:picMkLst>
        </pc:picChg>
      </pc:sldChg>
      <pc:sldChg chg="addSp delSp modSp mod">
        <pc:chgData name="Enrique Abad" userId="3f4aee16-0c8e-4dc2-8baa-a7cdab705492" providerId="ADAL" clId="{B4A035DD-FABB-D149-89DB-40AA6A94A919}" dt="2020-10-31T11:41:50.786" v="125"/>
        <pc:sldMkLst>
          <pc:docMk/>
          <pc:sldMk cId="0" sldId="365"/>
        </pc:sldMkLst>
        <pc:picChg chg="del">
          <ac:chgData name="Enrique Abad" userId="3f4aee16-0c8e-4dc2-8baa-a7cdab705492" providerId="ADAL" clId="{B4A035DD-FABB-D149-89DB-40AA6A94A919}" dt="2020-10-31T11:41:28.905" v="121" actId="478"/>
          <ac:picMkLst>
            <pc:docMk/>
            <pc:sldMk cId="0" sldId="365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B4A035DD-FABB-D149-89DB-40AA6A94A919}" dt="2020-10-31T11:41:50.786" v="125"/>
          <ac:picMkLst>
            <pc:docMk/>
            <pc:sldMk cId="0" sldId="365"/>
            <ac:picMk id="3" creationId="{FE31B529-141C-5040-BCD8-4708C9E47938}"/>
          </ac:picMkLst>
        </pc:picChg>
      </pc:sldChg>
      <pc:sldChg chg="modSp add mod modTransition">
        <pc:chgData name="Enrique Abad" userId="3f4aee16-0c8e-4dc2-8baa-a7cdab705492" providerId="ADAL" clId="{B4A035DD-FABB-D149-89DB-40AA6A94A919}" dt="2020-10-31T20:21:17.142" v="476" actId="207"/>
        <pc:sldMkLst>
          <pc:docMk/>
          <pc:sldMk cId="3026035873" sldId="366"/>
        </pc:sldMkLst>
        <pc:spChg chg="mod">
          <ac:chgData name="Enrique Abad" userId="3f4aee16-0c8e-4dc2-8baa-a7cdab705492" providerId="ADAL" clId="{B4A035DD-FABB-D149-89DB-40AA6A94A919}" dt="2020-10-31T20:21:03.980" v="474" actId="207"/>
          <ac:spMkLst>
            <pc:docMk/>
            <pc:sldMk cId="3026035873" sldId="366"/>
            <ac:spMk id="2" creationId="{2AADD6A1-647E-EC47-A699-7C116415A8B8}"/>
          </ac:spMkLst>
        </pc:spChg>
        <pc:spChg chg="mod">
          <ac:chgData name="Enrique Abad" userId="3f4aee16-0c8e-4dc2-8baa-a7cdab705492" providerId="ADAL" clId="{B4A035DD-FABB-D149-89DB-40AA6A94A919}" dt="2020-10-31T20:21:17.142" v="476" actId="207"/>
          <ac:spMkLst>
            <pc:docMk/>
            <pc:sldMk cId="3026035873" sldId="366"/>
            <ac:spMk id="3" creationId="{1962A8C5-8FA3-AA44-AF04-08799C8DA012}"/>
          </ac:spMkLst>
        </pc:spChg>
      </pc:sldChg>
      <pc:sldChg chg="addSp modSp new">
        <pc:chgData name="Enrique Abad" userId="3f4aee16-0c8e-4dc2-8baa-a7cdab705492" providerId="ADAL" clId="{B4A035DD-FABB-D149-89DB-40AA6A94A919}" dt="2020-10-31T12:01:27.521" v="470"/>
        <pc:sldMkLst>
          <pc:docMk/>
          <pc:sldMk cId="289254119" sldId="367"/>
        </pc:sldMkLst>
        <pc:picChg chg="add mod">
          <ac:chgData name="Enrique Abad" userId="3f4aee16-0c8e-4dc2-8baa-a7cdab705492" providerId="ADAL" clId="{B4A035DD-FABB-D149-89DB-40AA6A94A919}" dt="2020-10-31T12:01:27.521" v="470"/>
          <ac:picMkLst>
            <pc:docMk/>
            <pc:sldMk cId="289254119" sldId="367"/>
            <ac:picMk id="2" creationId="{61DC82CC-CCFC-9F4E-9A58-A321BD4322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1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1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Lectio Divina con el evangelio del Domingo XI del Tiempo Ordinario · El  segmento de plata · Diócesis de Málaga : Portal de la Iglesia Católica de  Málaga">
            <a:extLst>
              <a:ext uri="{FF2B5EF4-FFF2-40B4-BE49-F238E27FC236}">
                <a16:creationId xmlns:a16="http://schemas.microsoft.com/office/drawing/2014/main" id="{389E9A9C-BC2B-3148-AD73-5F46DCE5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0" y="1142984"/>
            <a:ext cx="300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DOMINGO XIII T.O.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21rs.es/kamiano/files/2012/06/fano-talitha-ku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9" y="-3446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CREDO DE JESUS - Juegos Gratis Online en Puzzle Factory">
            <a:extLst>
              <a:ext uri="{FF2B5EF4-FFF2-40B4-BE49-F238E27FC236}">
                <a16:creationId xmlns:a16="http://schemas.microsoft.com/office/drawing/2014/main" id="{61DC82CC-CCFC-9F4E-9A58-A321BD43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77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27784" y="476672"/>
            <a:ext cx="507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ESCUCHA NUESTRA</a:t>
            </a:r>
          </a:p>
        </p:txBody>
      </p:sp>
      <p:pic>
        <p:nvPicPr>
          <p:cNvPr id="4" name="Picture 2" descr="VENID, almas, amad al AMOR&quot;: La lámpara encendida">
            <a:extLst>
              <a:ext uri="{FF2B5EF4-FFF2-40B4-BE49-F238E27FC236}">
                <a16:creationId xmlns:a16="http://schemas.microsoft.com/office/drawing/2014/main" id="{BEA168A4-CFE2-AA46-914E-2D55BAE7F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2405"/>
          <a:stretch/>
        </p:blipFill>
        <p:spPr bwMode="auto">
          <a:xfrm>
            <a:off x="20" y="1870687"/>
            <a:ext cx="9143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72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86446" y="207167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TE OFREZCO SEÑOR, CUANTO HOY HARÉ</a:t>
            </a:r>
          </a:p>
        </p:txBody>
      </p:sp>
      <p:pic>
        <p:nvPicPr>
          <p:cNvPr id="9" name="Picture 5" descr="pan+y+vino">
            <a:extLst>
              <a:ext uri="{FF2B5EF4-FFF2-40B4-BE49-F238E27FC236}">
                <a16:creationId xmlns:a16="http://schemas.microsoft.com/office/drawing/2014/main" id="{586AFC00-D9DA-024C-8732-05D288F7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51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435262" y="260649"/>
            <a:ext cx="516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s-ES" sz="4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¿QUÉ TE PUEDO DAR?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86116" y="571480"/>
            <a:ext cx="3300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      </a:t>
            </a:r>
            <a:r>
              <a:rPr lang="es-ES" sz="4000" dirty="0">
                <a:solidFill>
                  <a:schemeClr val="bg1"/>
                </a:solidFill>
              </a:rPr>
              <a:t>OFERTORIO</a:t>
            </a:r>
          </a:p>
        </p:txBody>
      </p:sp>
      <p:pic>
        <p:nvPicPr>
          <p:cNvPr id="9" name="Picture 2" descr="Milagro: La hija de Jairo | Silviareli">
            <a:extLst>
              <a:ext uri="{FF2B5EF4-FFF2-40B4-BE49-F238E27FC236}">
                <a16:creationId xmlns:a16="http://schemas.microsoft.com/office/drawing/2014/main" id="{6D5EED7F-8AF2-E145-ADEE-5A8B989C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1299532"/>
            <a:ext cx="6228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¿Qué te puedo dar que no me hayas dado Tú?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¿Qué te puedo decir que no me hayas dicho Tú?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¿Qué puedo hacer por Ti?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Si yo no puedo hacer nada,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si yo no puedo hacer nada si no es por Ti, (Señor)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Todo lo que sé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todo lo que soy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todo lo que tengo es Tuyo.</a:t>
            </a:r>
          </a:p>
        </p:txBody>
      </p:sp>
    </p:spTree>
    <p:extLst>
      <p:ext uri="{BB962C8B-B14F-4D97-AF65-F5344CB8AC3E}">
        <p14:creationId xmlns:p14="http://schemas.microsoft.com/office/powerpoint/2010/main" val="18974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ass-b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286000" y="57148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3300"/>
                </a:solidFill>
                <a:latin typeface="Arial" charset="0"/>
              </a:rPr>
              <a:t>Tu me das pan. ¡Gracias!</a:t>
            </a:r>
          </a:p>
          <a:p>
            <a:pPr algn="ctr"/>
            <a:r>
              <a:rPr lang="es-ES" sz="2800" b="1" dirty="0">
                <a:solidFill>
                  <a:srgbClr val="FF3300"/>
                </a:solidFill>
                <a:latin typeface="Arial" charset="0"/>
              </a:rPr>
              <a:t>Yo daré pan.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868" y="141277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cap="all" dirty="0"/>
          </a:p>
          <a:p>
            <a:pPr algn="ctr"/>
            <a:endParaRPr lang="en-GB" sz="2400" b="1" cap="all" dirty="0"/>
          </a:p>
          <a:p>
            <a:pPr algn="ctr"/>
            <a:endParaRPr lang="en-GB" sz="2400" b="1" cap="all" dirty="0"/>
          </a:p>
          <a:p>
            <a:pPr algn="ctr"/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dirty="0">
                <a:solidFill>
                  <a:schemeClr val="bg1"/>
                </a:solidFill>
              </a:rPr>
              <a:t>SANTO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779912" y="1569660"/>
            <a:ext cx="53640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Santo, Santo, Santo es 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Dios del Universo.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Llenos están el cielo y la tierra, de Tu gloria,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¡Hosanna, hosanna,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hosanna, en el cielo!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Bendito el que viene, en nombre del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hosanna en el cielo,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¡Hosanna, hosanna, 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Milagro: La hija de Jairo | Silviareli">
            <a:extLst>
              <a:ext uri="{FF2B5EF4-FFF2-40B4-BE49-F238E27FC236}">
                <a16:creationId xmlns:a16="http://schemas.microsoft.com/office/drawing/2014/main" id="{3645D458-A107-D842-839F-9B0D296E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4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rededor de tu mesa brota la alegr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07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1988840"/>
            <a:ext cx="6047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En el mar he oído hoy Señor tu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voz que me llamó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y me pidió que me entregase a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mis hermanos.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Esa voz me transformó,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mi vida entera ya cambió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y solo pienso ahora Señor en repetirte.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Padre nuestro en ti creemos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Padre nuestro te ofrecemos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Padre nuestro nuestras manos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+mj-lt"/>
              </a:rPr>
              <a:t>de hermanos</a:t>
            </a:r>
            <a:r>
              <a:rPr lang="es-ES" sz="2400" dirty="0">
                <a:latin typeface="+mj-lt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59132" y="704890"/>
            <a:ext cx="545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       </a:t>
            </a:r>
            <a:r>
              <a:rPr lang="es-ES" sz="4000" b="1" dirty="0">
                <a:solidFill>
                  <a:schemeClr val="bg1"/>
                </a:solidFill>
              </a:rPr>
              <a:t>PADRE NUESTRO</a:t>
            </a:r>
          </a:p>
        </p:txBody>
      </p:sp>
      <p:pic>
        <p:nvPicPr>
          <p:cNvPr id="5" name="Picture 2" descr="Milagro: La hija de Jairo | Silviareli">
            <a:extLst>
              <a:ext uri="{FF2B5EF4-FFF2-40B4-BE49-F238E27FC236}">
                <a16:creationId xmlns:a16="http://schemas.microsoft.com/office/drawing/2014/main" id="{C39F1B91-A408-194A-B82C-755A4BF6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89" y="-9309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7143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786182" y="1285860"/>
            <a:ext cx="307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" charset="0"/>
            </a:endParaRPr>
          </a:p>
          <a:p>
            <a:endParaRPr lang="es-E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57620" y="7857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DE ENTRADA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44416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 VEN A LA FIESTA,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ES EL MOMENTO DE REZAR Y DE CANTAR.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HOY CELEBRAMOS, QUE EN NUESTRAS VIDAS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DIOS VIVIENDO SIEMPRE ESTÁ.  (2)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Ven a la fiesta a participar,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nos hace falta tu calor.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Jesús, te invita para celebrar su amor,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atento tu estarás a responder por eso...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ESTRIBILLO.</a:t>
            </a:r>
          </a:p>
        </p:txBody>
      </p:sp>
      <p:pic>
        <p:nvPicPr>
          <p:cNvPr id="52226" name="Picture 2" descr="Milagro: La hija de Jairo | Silviareli">
            <a:extLst>
              <a:ext uri="{FF2B5EF4-FFF2-40B4-BE49-F238E27FC236}">
                <a16:creationId xmlns:a16="http://schemas.microsoft.com/office/drawing/2014/main" id="{26D353D5-02AD-9D46-83C0-7CEA8868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904633"/>
            <a:ext cx="6228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La paz te doy a ti, mi hermano,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la paz que Dios me regaló,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y en un abrazo a ti te entrego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la paz que llevo en mi corazón.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Recíbela, recíbela,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esta es la paz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que el mundo no te puede dar.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2998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    </a:t>
            </a:r>
            <a:r>
              <a:rPr lang="es-ES" sz="3200" b="1" dirty="0">
                <a:solidFill>
                  <a:schemeClr val="bg1"/>
                </a:solidFill>
              </a:rPr>
              <a:t>CANTO DE LA  PAZ</a:t>
            </a:r>
          </a:p>
        </p:txBody>
      </p:sp>
      <p:pic>
        <p:nvPicPr>
          <p:cNvPr id="7" name="Picture 2" descr="Milagro: La hija de Jairo | Silviareli">
            <a:extLst>
              <a:ext uri="{FF2B5EF4-FFF2-40B4-BE49-F238E27FC236}">
                <a16:creationId xmlns:a16="http://schemas.microsoft.com/office/drawing/2014/main" id="{856E7919-93A6-CB44-80D8-69B3065F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1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 reconocemos al partir el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4" name="Picture 2" descr="http://1.bp.blogspot.com/-noEiCnfZ08Y/T88fq8aPTNI/AAAAAAAAC70/IurOOwwVgc4/s1600/TOC10-10_clcorp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9872" y="428604"/>
            <a:ext cx="57241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dirty="0"/>
          </a:p>
          <a:p>
            <a:pPr algn="ctr"/>
            <a:endParaRPr lang="es-ES" sz="2800" dirty="0"/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El Señor Dios nos amó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como nadie amó jamás.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Él nos guía como estrellas cuando no existe la luz.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Él nos da todo su amor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 mientras la fracción del pan,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es el pan de la amistad, el pan de Dios.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ES MI CUERPO, TOMAD Y COMED,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ESTA ES MI SANGRE, TOMAD Y BEBED,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PUES YO SOY LA VIDA, YO SOY EL AMOR,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OH SEÑOR, CONDÚCENOS HASTA TU AMOR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88127" y="428604"/>
            <a:ext cx="467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CORDERO DE DIOS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Milagro: La hija de Jairo | Silviareli">
            <a:extLst>
              <a:ext uri="{FF2B5EF4-FFF2-40B4-BE49-F238E27FC236}">
                <a16:creationId xmlns:a16="http://schemas.microsoft.com/office/drawing/2014/main" id="{05DE040A-54C2-8C44-9A00-E865CC61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9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488" y="0"/>
            <a:ext cx="6286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solidFill>
                  <a:schemeClr val="bg1"/>
                </a:solidFill>
                <a:cs typeface="Times New Roman" pitchFamily="18" charset="0"/>
              </a:rPr>
              <a:t>CANTO DE COMUNIÓN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32448" y="28288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Como el Padre me amó, </a:t>
            </a:r>
          </a:p>
          <a:p>
            <a:r>
              <a:rPr lang="es-ES" sz="3200" b="1" dirty="0">
                <a:solidFill>
                  <a:schemeClr val="bg1"/>
                </a:solidFill>
              </a:rPr>
              <a:t>Yo os he amado.</a:t>
            </a:r>
          </a:p>
          <a:p>
            <a:r>
              <a:rPr lang="es-ES" sz="3200" b="1" dirty="0">
                <a:solidFill>
                  <a:schemeClr val="bg1"/>
                </a:solidFill>
              </a:rPr>
              <a:t>Permaneced en mi amor, </a:t>
            </a:r>
          </a:p>
          <a:p>
            <a:r>
              <a:rPr lang="es-ES" sz="3200" b="1" dirty="0">
                <a:solidFill>
                  <a:schemeClr val="bg1"/>
                </a:solidFill>
              </a:rPr>
              <a:t>permaneced en mi amor.</a:t>
            </a:r>
          </a:p>
        </p:txBody>
      </p:sp>
      <p:pic>
        <p:nvPicPr>
          <p:cNvPr id="6" name="Picture 2" descr="Milagro: La hija de Jairo | Silviareli">
            <a:extLst>
              <a:ext uri="{FF2B5EF4-FFF2-40B4-BE49-F238E27FC236}">
                <a16:creationId xmlns:a16="http://schemas.microsoft.com/office/drawing/2014/main" id="{FABC64BE-B93A-2649-A12D-95EA89A2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4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ano on Twitter: &quot;Bendita eucaristía que nos acoge, alimenta y lanza al  mundo...… &quot;">
            <a:extLst>
              <a:ext uri="{FF2B5EF4-FFF2-40B4-BE49-F238E27FC236}">
                <a16:creationId xmlns:a16="http://schemas.microsoft.com/office/drawing/2014/main" id="{5A086263-8E8E-FC4D-81EC-4527467B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ADD6A1-647E-EC47-A699-7C116415A8B8}"/>
              </a:ext>
            </a:extLst>
          </p:cNvPr>
          <p:cNvSpPr/>
          <p:nvPr/>
        </p:nvSpPr>
        <p:spPr>
          <a:xfrm rot="20288621">
            <a:off x="1216334" y="2304960"/>
            <a:ext cx="1707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Prepárate </a:t>
            </a:r>
          </a:p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para recibir </a:t>
            </a:r>
          </a:p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a Jesús. </a:t>
            </a:r>
          </a:p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Camina  </a:t>
            </a:r>
          </a:p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pensando </a:t>
            </a:r>
          </a:p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en lo que </a:t>
            </a:r>
          </a:p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vas a hacer.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962A8C5-8FA3-AA44-AF04-08799C8DA012}"/>
              </a:ext>
            </a:extLst>
          </p:cNvPr>
          <p:cNvSpPr/>
          <p:nvPr/>
        </p:nvSpPr>
        <p:spPr>
          <a:xfrm>
            <a:off x="1979712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Raleway SemiBold" panose="020B0703030101060003" pitchFamily="34" charset="77"/>
              </a:rPr>
              <a:t>Cuando le hayas recibido, charla con Él, dale las gracias. </a:t>
            </a:r>
            <a:endParaRPr lang="es-ES" dirty="0">
              <a:solidFill>
                <a:schemeClr val="bg1"/>
              </a:solidFill>
              <a:latin typeface="Raleway SemiBold" panose="020B07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603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lagro: La hija de Jairo | Silviareli">
            <a:extLst>
              <a:ext uri="{FF2B5EF4-FFF2-40B4-BE49-F238E27FC236}">
                <a16:creationId xmlns:a16="http://schemas.microsoft.com/office/drawing/2014/main" id="{1F4F3FCC-8E6A-114C-9E72-120C68EE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26880" y="1443841"/>
            <a:ext cx="4349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Señor, toma mi vida nueva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antes de que la espera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desgaste años en mi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estoy dispuesta a lo que quieras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no importa lo que sea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tu llámame a servir 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Llévame donde los hombres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necesiten tus palabras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necesiten mis ganas de vivir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donde falte la esperanza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donde falte la alegría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simplemente por no saber de ti -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28860" y="714356"/>
            <a:ext cx="18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CANTO FINAL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esultado de imagen de marcos 3, 20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7042" name="Picture 2" descr="http://www.parroquiabinefar.org/wp-content/uploads/2015/06/Grano-de-mosta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-escritorio-san-valentin-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286116" y="928670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" charset="0"/>
              </a:rPr>
              <a:t>Los cristianos nos reunimos todos los domingos.</a:t>
            </a:r>
          </a:p>
          <a:p>
            <a:r>
              <a:rPr lang="es-ES" sz="3200" b="1" dirty="0">
                <a:latin typeface="Arial" charset="0"/>
              </a:rPr>
              <a:t>Nos lo pidió el Maestro</a:t>
            </a:r>
            <a:endParaRPr lang="es-E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.slidesharecdn.com/actopenitencialcuaresma-090315163016-phpapp01/95/slide-1-728.jpg?cb=1237152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2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9872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      GLORIA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83768" y="692696"/>
            <a:ext cx="6660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Por tu inmensa gloria, te alabamos,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Bendecimos tu amor, te adoramos,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Damos gracias al rey celestial,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A Dios bueno, a Dios padre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Gloria, gloria a Dios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Gloria, gloria a Dios</a:t>
            </a:r>
          </a:p>
        </p:txBody>
      </p:sp>
      <p:pic>
        <p:nvPicPr>
          <p:cNvPr id="7" name="Picture 2" descr="Milagro: La hija de Jairo | Silviareli">
            <a:extLst>
              <a:ext uri="{FF2B5EF4-FFF2-40B4-BE49-F238E27FC236}">
                <a16:creationId xmlns:a16="http://schemas.microsoft.com/office/drawing/2014/main" id="{EE7B7A01-AF30-B743-BDD1-15C8A224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 descr="evangelio-20-mayo-2012-color.jpg">
            <a:extLst>
              <a:ext uri="{FF2B5EF4-FFF2-40B4-BE49-F238E27FC236}">
                <a16:creationId xmlns:a16="http://schemas.microsoft.com/office/drawing/2014/main" id="{FE31B529-141C-5040-BCD8-4708C9E47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75856" y="50004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ALELUYA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75856" y="1556792"/>
            <a:ext cx="5868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dirty="0">
                <a:solidFill>
                  <a:schemeClr val="bg1"/>
                </a:solidFill>
              </a:rPr>
              <a:t>ALELUYA, ALELUYA, ALELUYA. (BIS)</a:t>
            </a:r>
          </a:p>
          <a:p>
            <a:pPr algn="ctr">
              <a:buNone/>
            </a:pPr>
            <a:r>
              <a:rPr lang="es-ES" sz="3200" dirty="0">
                <a:solidFill>
                  <a:schemeClr val="bg1"/>
                </a:solidFill>
              </a:rPr>
              <a:t>Canta aleluya, no dejes de bailar.</a:t>
            </a:r>
          </a:p>
          <a:p>
            <a:pPr algn="ctr">
              <a:buNone/>
            </a:pPr>
            <a:r>
              <a:rPr lang="es-ES" sz="3200" dirty="0">
                <a:solidFill>
                  <a:schemeClr val="bg1"/>
                </a:solidFill>
              </a:rPr>
              <a:t>Y mueve siempre tus pies.</a:t>
            </a:r>
          </a:p>
          <a:p>
            <a:pPr algn="ctr">
              <a:buNone/>
            </a:pPr>
            <a:r>
              <a:rPr lang="es-ES" sz="3200" dirty="0">
                <a:solidFill>
                  <a:schemeClr val="bg1"/>
                </a:solidFill>
              </a:rPr>
              <a:t>Siente su fuego en movimiento.</a:t>
            </a:r>
          </a:p>
          <a:p>
            <a:pPr algn="ctr">
              <a:buNone/>
            </a:pPr>
            <a:r>
              <a:rPr lang="es-ES" sz="3200" dirty="0">
                <a:solidFill>
                  <a:schemeClr val="bg1"/>
                </a:solidFill>
              </a:rPr>
              <a:t>Grita, canta: a-le-</a:t>
            </a:r>
            <a:r>
              <a:rPr lang="es-ES" sz="3200" dirty="0" err="1">
                <a:solidFill>
                  <a:schemeClr val="bg1"/>
                </a:solidFill>
              </a:rPr>
              <a:t>lu</a:t>
            </a:r>
            <a:r>
              <a:rPr lang="es-ES" sz="3200" dirty="0">
                <a:solidFill>
                  <a:schemeClr val="bg1"/>
                </a:solidFill>
              </a:rPr>
              <a:t>-ya.</a:t>
            </a:r>
          </a:p>
          <a:p>
            <a:pPr algn="ctr">
              <a:buNone/>
            </a:pPr>
            <a:r>
              <a:rPr lang="es-ES" sz="3200" b="1" dirty="0">
                <a:solidFill>
                  <a:schemeClr val="bg1"/>
                </a:solidFill>
              </a:rPr>
              <a:t>[Estribillo]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6" name="Picture 2" descr="Milagro: La hija de Jairo | Silviareli">
            <a:extLst>
              <a:ext uri="{FF2B5EF4-FFF2-40B4-BE49-F238E27FC236}">
                <a16:creationId xmlns:a16="http://schemas.microsoft.com/office/drawing/2014/main" id="{8A4BACE8-8834-044D-981B-9403BCF6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7" b="89865" l="9634" r="89824">
                        <a14:foregroundMark x1="43148" y1="41216" x2="43148" y2="41216"/>
                        <a14:foregroundMark x1="48440" y1="9291" x2="48440" y2="9291"/>
                        <a14:foregroundMark x1="59701" y1="61824" x2="59701" y2="61824"/>
                        <a14:foregroundMark x1="56852" y1="51520" x2="62280" y2="64527"/>
                        <a14:foregroundMark x1="62280" y1="64527" x2="69742" y2="68581"/>
                        <a14:foregroundMark x1="69742" y1="68581" x2="69199" y2="67905"/>
                        <a14:foregroundMark x1="38670" y1="63007" x2="38670" y2="63007"/>
                        <a14:foregroundMark x1="36228" y1="64358" x2="36228" y2="64358"/>
                        <a14:foregroundMark x1="40299" y1="22973" x2="40299" y2="22973"/>
                        <a14:foregroundMark x1="41248" y1="22297" x2="41248" y2="22297"/>
                        <a14:foregroundMark x1="41927" y1="21791" x2="41927" y2="21791"/>
                        <a14:foregroundMark x1="42198" y1="21284" x2="42198" y2="21284"/>
                        <a14:foregroundMark x1="38670" y1="14696" x2="40163" y2="14696"/>
                        <a14:foregroundMark x1="43284" y1="4054" x2="44369" y2="5912"/>
                        <a14:foregroundMark x1="51832" y1="3547" x2="51560" y2="4561"/>
                        <a14:foregroundMark x1="55495" y1="8953" x2="56716" y2="7432"/>
                        <a14:foregroundMark x1="57123" y1="6757" x2="57123" y2="6757"/>
                        <a14:foregroundMark x1="57259" y1="6588" x2="57259" y2="6588"/>
                        <a14:foregroundMark x1="57938" y1="13007" x2="60380" y2="11824"/>
                        <a14:backgroundMark x1="42605" y1="30743" x2="42605" y2="30743"/>
                        <a14:backgroundMark x1="42334" y1="27534" x2="42334" y2="27534"/>
                        <a14:backgroundMark x1="43419" y1="33615" x2="43419" y2="33615"/>
                        <a14:backgroundMark x1="46676" y1="35304" x2="46676" y2="35304"/>
                        <a14:backgroundMark x1="49118" y1="35304" x2="49118" y2="35304"/>
                        <a14:backgroundMark x1="34871" y1="56926" x2="34871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5564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ytimg.com/vi/GGHNWh9itxY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00" y="0"/>
            <a:ext cx="9144000" cy="685799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57818" y="342900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SAN MARCOS  5, 21-43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arcisanjuan: Propuesta de oración comunitaria para la celebración del  Bautismo del Señor (12-ene)">
            <a:extLst>
              <a:ext uri="{FF2B5EF4-FFF2-40B4-BE49-F238E27FC236}">
                <a16:creationId xmlns:a16="http://schemas.microsoft.com/office/drawing/2014/main" id="{41BB4431-7B15-8247-8080-80EA1A4C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723</Words>
  <Application>Microsoft Macintosh PowerPoint</Application>
  <PresentationFormat>Presentación en pantalla (4:3)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Raleway SemiBold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Ángel</dc:creator>
  <cp:lastModifiedBy>Enrique Abad</cp:lastModifiedBy>
  <cp:revision>63</cp:revision>
  <dcterms:created xsi:type="dcterms:W3CDTF">2012-03-01T15:31:00Z</dcterms:created>
  <dcterms:modified xsi:type="dcterms:W3CDTF">2020-10-31T20:21:47Z</dcterms:modified>
</cp:coreProperties>
</file>