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46" r:id="rId3"/>
    <p:sldId id="371" r:id="rId4"/>
    <p:sldId id="267" r:id="rId5"/>
    <p:sldId id="353" r:id="rId6"/>
    <p:sldId id="293" r:id="rId7"/>
    <p:sldId id="365" r:id="rId8"/>
    <p:sldId id="369" r:id="rId9"/>
    <p:sldId id="345" r:id="rId10"/>
    <p:sldId id="340" r:id="rId11"/>
    <p:sldId id="370" r:id="rId12"/>
    <p:sldId id="357" r:id="rId13"/>
    <p:sldId id="354" r:id="rId14"/>
    <p:sldId id="356" r:id="rId15"/>
    <p:sldId id="298" r:id="rId16"/>
    <p:sldId id="299" r:id="rId17"/>
    <p:sldId id="309" r:id="rId18"/>
    <p:sldId id="306" r:id="rId19"/>
    <p:sldId id="349" r:id="rId20"/>
    <p:sldId id="282" r:id="rId21"/>
    <p:sldId id="305" r:id="rId22"/>
    <p:sldId id="372" r:id="rId23"/>
    <p:sldId id="284" r:id="rId24"/>
    <p:sldId id="366" r:id="rId25"/>
    <p:sldId id="279" r:id="rId26"/>
    <p:sldId id="367" r:id="rId27"/>
    <p:sldId id="361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809AF-F298-364B-88B5-4852A840E002}" v="71" dt="2020-10-24T17:20:46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3233" autoAdjust="0"/>
  </p:normalViewPr>
  <p:slideViewPr>
    <p:cSldViewPr>
      <p:cViewPr varScale="1">
        <p:scale>
          <a:sx n="94" d="100"/>
          <a:sy n="94" d="100"/>
        </p:scale>
        <p:origin x="2160" y="1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Abad" userId="3f4aee16-0c8e-4dc2-8baa-a7cdab705492" providerId="ADAL" clId="{C27809AF-F298-364B-88B5-4852A840E002}"/>
    <pc:docChg chg="undo custSel addSld delSld modSld sldOrd">
      <pc:chgData name="Enrique Abad" userId="3f4aee16-0c8e-4dc2-8baa-a7cdab705492" providerId="ADAL" clId="{C27809AF-F298-364B-88B5-4852A840E002}" dt="2020-10-24T17:21:41.205" v="1183" actId="2696"/>
      <pc:docMkLst>
        <pc:docMk/>
      </pc:docMkLst>
      <pc:sldChg chg="addSp delSp modSp mod">
        <pc:chgData name="Enrique Abad" userId="3f4aee16-0c8e-4dc2-8baa-a7cdab705492" providerId="ADAL" clId="{C27809AF-F298-364B-88B5-4852A840E002}" dt="2020-10-23T10:07:56.327" v="888" actId="1076"/>
        <pc:sldMkLst>
          <pc:docMk/>
          <pc:sldMk cId="0" sldId="267"/>
        </pc:sldMkLst>
        <pc:spChg chg="del mod">
          <ac:chgData name="Enrique Abad" userId="3f4aee16-0c8e-4dc2-8baa-a7cdab705492" providerId="ADAL" clId="{C27809AF-F298-364B-88B5-4852A840E002}" dt="2020-10-22T21:42:49.253" v="80" actId="478"/>
          <ac:spMkLst>
            <pc:docMk/>
            <pc:sldMk cId="0" sldId="267"/>
            <ac:spMk id="4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42:55.735" v="90" actId="1037"/>
          <ac:spMkLst>
            <pc:docMk/>
            <pc:sldMk cId="0" sldId="267"/>
            <ac:spMk id="8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42:43.725" v="73" actId="20577"/>
          <ac:spMkLst>
            <pc:docMk/>
            <pc:sldMk cId="0" sldId="267"/>
            <ac:spMk id="10" creationId="{00000000-0000-0000-0000-000000000000}"/>
          </ac:spMkLst>
        </pc:spChg>
        <pc:graphicFrameChg chg="del mod">
          <ac:chgData name="Enrique Abad" userId="3f4aee16-0c8e-4dc2-8baa-a7cdab705492" providerId="ADAL" clId="{C27809AF-F298-364B-88B5-4852A840E002}" dt="2020-10-23T10:07:17.519" v="885" actId="478"/>
          <ac:graphicFrameMkLst>
            <pc:docMk/>
            <pc:sldMk cId="0" sldId="267"/>
            <ac:graphicFrameMk id="107521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42:19.498" v="10" actId="478"/>
          <ac:picMkLst>
            <pc:docMk/>
            <pc:sldMk cId="0" sldId="267"/>
            <ac:picMk id="5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2:17.285" v="9" actId="478"/>
          <ac:picMkLst>
            <pc:docMk/>
            <pc:sldMk cId="0" sldId="267"/>
            <ac:picMk id="9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7:56.327" v="888" actId="1076"/>
          <ac:picMkLst>
            <pc:docMk/>
            <pc:sldMk cId="0" sldId="267"/>
            <ac:picMk id="1027" creationId="{F4D25645-D208-5342-97F4-BC0387E994A9}"/>
          </ac:picMkLst>
        </pc:picChg>
      </pc:sldChg>
      <pc:sldChg chg="addSp delSp modSp add del mod">
        <pc:chgData name="Enrique Abad" userId="3f4aee16-0c8e-4dc2-8baa-a7cdab705492" providerId="ADAL" clId="{C27809AF-F298-364B-88B5-4852A840E002}" dt="2020-10-23T10:09:41.437" v="912"/>
        <pc:sldMkLst>
          <pc:docMk/>
          <pc:sldMk cId="3201748338" sldId="279"/>
        </pc:sldMkLst>
        <pc:spChg chg="mod">
          <ac:chgData name="Enrique Abad" userId="3f4aee16-0c8e-4dc2-8baa-a7cdab705492" providerId="ADAL" clId="{C27809AF-F298-364B-88B5-4852A840E002}" dt="2020-10-22T21:52:31.624" v="810" actId="1038"/>
          <ac:spMkLst>
            <pc:docMk/>
            <pc:sldMk cId="3201748338" sldId="279"/>
            <ac:spMk id="8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52:26.394" v="806" actId="1036"/>
          <ac:spMkLst>
            <pc:docMk/>
            <pc:sldMk cId="3201748338" sldId="279"/>
            <ac:spMk id="5122" creationId="{00000000-0000-0000-0000-000000000000}"/>
          </ac:spMkLst>
        </pc:spChg>
        <pc:graphicFrameChg chg="del">
          <ac:chgData name="Enrique Abad" userId="3f4aee16-0c8e-4dc2-8baa-a7cdab705492" providerId="ADAL" clId="{C27809AF-F298-364B-88B5-4852A840E002}" dt="2020-10-23T10:09:33.807" v="907" actId="478"/>
          <ac:graphicFrameMkLst>
            <pc:docMk/>
            <pc:sldMk cId="3201748338" sldId="279"/>
            <ac:graphicFrameMk id="139265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3T10:09:40.352" v="911" actId="478"/>
          <ac:picMkLst>
            <pc:docMk/>
            <pc:sldMk cId="3201748338" sldId="279"/>
            <ac:picMk id="4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3T10:09:38.846" v="910" actId="478"/>
          <ac:picMkLst>
            <pc:docMk/>
            <pc:sldMk cId="3201748338" sldId="279"/>
            <ac:picMk id="6" creationId="{00000000-0000-0000-0000-000000000000}"/>
          </ac:picMkLst>
        </pc:picChg>
        <pc:picChg chg="add del mod">
          <ac:chgData name="Enrique Abad" userId="3f4aee16-0c8e-4dc2-8baa-a7cdab705492" providerId="ADAL" clId="{C27809AF-F298-364B-88B5-4852A840E002}" dt="2020-10-23T10:09:37.575" v="909" actId="478"/>
          <ac:picMkLst>
            <pc:docMk/>
            <pc:sldMk cId="3201748338" sldId="279"/>
            <ac:picMk id="7" creationId="{9C7CF1D0-EB36-A34C-8971-6646F044587F}"/>
          </ac:picMkLst>
        </pc:picChg>
        <pc:picChg chg="add mod">
          <ac:chgData name="Enrique Abad" userId="3f4aee16-0c8e-4dc2-8baa-a7cdab705492" providerId="ADAL" clId="{C27809AF-F298-364B-88B5-4852A840E002}" dt="2020-10-23T10:09:41.437" v="912"/>
          <ac:picMkLst>
            <pc:docMk/>
            <pc:sldMk cId="3201748338" sldId="279"/>
            <ac:picMk id="9" creationId="{78667FE1-B5FC-EB4D-85FB-A254F8C33484}"/>
          </ac:picMkLst>
        </pc:picChg>
      </pc:sldChg>
      <pc:sldChg chg="addSp delSp modSp mod">
        <pc:chgData name="Enrique Abad" userId="3f4aee16-0c8e-4dc2-8baa-a7cdab705492" providerId="ADAL" clId="{C27809AF-F298-364B-88B5-4852A840E002}" dt="2020-10-23T10:09:16.692" v="900"/>
        <pc:sldMkLst>
          <pc:docMk/>
          <pc:sldMk cId="951013680" sldId="282"/>
        </pc:sldMkLst>
        <pc:spChg chg="mod">
          <ac:chgData name="Enrique Abad" userId="3f4aee16-0c8e-4dc2-8baa-a7cdab705492" providerId="ADAL" clId="{C27809AF-F298-364B-88B5-4852A840E002}" dt="2020-10-22T21:50:15.182" v="667" actId="14100"/>
          <ac:spMkLst>
            <pc:docMk/>
            <pc:sldMk cId="951013680" sldId="282"/>
            <ac:spMk id="2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50:33.118" v="692" actId="1038"/>
          <ac:spMkLst>
            <pc:docMk/>
            <pc:sldMk cId="951013680" sldId="282"/>
            <ac:spMk id="5" creationId="{00000000-0000-0000-0000-000000000000}"/>
          </ac:spMkLst>
        </pc:spChg>
        <pc:graphicFrameChg chg="del mod">
          <ac:chgData name="Enrique Abad" userId="3f4aee16-0c8e-4dc2-8baa-a7cdab705492" providerId="ADAL" clId="{C27809AF-F298-364B-88B5-4852A840E002}" dt="2020-10-23T10:09:15.213" v="899" actId="478"/>
          <ac:graphicFrameMkLst>
            <pc:docMk/>
            <pc:sldMk cId="951013680" sldId="282"/>
            <ac:graphicFrameMk id="142337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49:56.964" v="620" actId="478"/>
          <ac:picMkLst>
            <pc:docMk/>
            <pc:sldMk cId="951013680" sldId="282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9:16.692" v="900"/>
          <ac:picMkLst>
            <pc:docMk/>
            <pc:sldMk cId="951013680" sldId="282"/>
            <ac:picMk id="6" creationId="{8A3301D3-4CEF-9744-92E3-F376C2C6C4DC}"/>
          </ac:picMkLst>
        </pc:picChg>
        <pc:picChg chg="del">
          <ac:chgData name="Enrique Abad" userId="3f4aee16-0c8e-4dc2-8baa-a7cdab705492" providerId="ADAL" clId="{C27809AF-F298-364B-88B5-4852A840E002}" dt="2020-10-22T21:49:55.657" v="619" actId="478"/>
          <ac:picMkLst>
            <pc:docMk/>
            <pc:sldMk cId="951013680" sldId="282"/>
            <ac:picMk id="7" creationId="{00000000-0000-0000-0000-000000000000}"/>
          </ac:picMkLst>
        </pc:picChg>
      </pc:sldChg>
      <pc:sldChg chg="addSp delSp modSp mod">
        <pc:chgData name="Enrique Abad" userId="3f4aee16-0c8e-4dc2-8baa-a7cdab705492" providerId="ADAL" clId="{C27809AF-F298-364B-88B5-4852A840E002}" dt="2020-10-23T10:09:19.736" v="902"/>
        <pc:sldMkLst>
          <pc:docMk/>
          <pc:sldMk cId="4097392610" sldId="284"/>
        </pc:sldMkLst>
        <pc:spChg chg="mod">
          <ac:chgData name="Enrique Abad" userId="3f4aee16-0c8e-4dc2-8baa-a7cdab705492" providerId="ADAL" clId="{C27809AF-F298-364B-88B5-4852A840E002}" dt="2020-10-22T21:51:58.028" v="787" actId="14100"/>
          <ac:spMkLst>
            <pc:docMk/>
            <pc:sldMk cId="4097392610" sldId="284"/>
            <ac:spMk id="2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52:02.500" v="791" actId="1038"/>
          <ac:spMkLst>
            <pc:docMk/>
            <pc:sldMk cId="4097392610" sldId="284"/>
            <ac:spMk id="5" creationId="{00000000-0000-0000-0000-000000000000}"/>
          </ac:spMkLst>
        </pc:spChg>
        <pc:graphicFrameChg chg="del mod">
          <ac:chgData name="Enrique Abad" userId="3f4aee16-0c8e-4dc2-8baa-a7cdab705492" providerId="ADAL" clId="{C27809AF-F298-364B-88B5-4852A840E002}" dt="2020-10-23T10:09:18.906" v="901" actId="478"/>
          <ac:graphicFrameMkLst>
            <pc:docMk/>
            <pc:sldMk cId="4097392610" sldId="284"/>
            <ac:graphicFrameMk id="140289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51:45.694" v="775" actId="478"/>
          <ac:picMkLst>
            <pc:docMk/>
            <pc:sldMk cId="4097392610" sldId="284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9:19.736" v="902"/>
          <ac:picMkLst>
            <pc:docMk/>
            <pc:sldMk cId="4097392610" sldId="284"/>
            <ac:picMk id="6" creationId="{0C5F3280-B835-944C-BDD2-56278B7DE6A2}"/>
          </ac:picMkLst>
        </pc:picChg>
        <pc:picChg chg="del">
          <ac:chgData name="Enrique Abad" userId="3f4aee16-0c8e-4dc2-8baa-a7cdab705492" providerId="ADAL" clId="{C27809AF-F298-364B-88B5-4852A840E002}" dt="2020-10-22T21:51:43.466" v="774" actId="478"/>
          <ac:picMkLst>
            <pc:docMk/>
            <pc:sldMk cId="4097392610" sldId="284"/>
            <ac:picMk id="7" creationId="{00000000-0000-0000-0000-000000000000}"/>
          </ac:picMkLst>
        </pc:picChg>
      </pc:sldChg>
      <pc:sldChg chg="addSp delSp modSp mod">
        <pc:chgData name="Enrique Abad" userId="3f4aee16-0c8e-4dc2-8baa-a7cdab705492" providerId="ADAL" clId="{C27809AF-F298-364B-88B5-4852A840E002}" dt="2020-10-23T10:08:38.849" v="890"/>
        <pc:sldMkLst>
          <pc:docMk/>
          <pc:sldMk cId="0" sldId="293"/>
        </pc:sldMkLst>
        <pc:spChg chg="mod">
          <ac:chgData name="Enrique Abad" userId="3f4aee16-0c8e-4dc2-8baa-a7cdab705492" providerId="ADAL" clId="{C27809AF-F298-364B-88B5-4852A840E002}" dt="2020-10-22T21:44:49.832" v="200" actId="1038"/>
          <ac:spMkLst>
            <pc:docMk/>
            <pc:sldMk cId="0" sldId="293"/>
            <ac:spMk id="2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44:30.708" v="162" actId="1036"/>
          <ac:spMkLst>
            <pc:docMk/>
            <pc:sldMk cId="0" sldId="293"/>
            <ac:spMk id="3" creationId="{00000000-0000-0000-0000-000000000000}"/>
          </ac:spMkLst>
        </pc:spChg>
        <pc:graphicFrameChg chg="del mod">
          <ac:chgData name="Enrique Abad" userId="3f4aee16-0c8e-4dc2-8baa-a7cdab705492" providerId="ADAL" clId="{C27809AF-F298-364B-88B5-4852A840E002}" dt="2020-10-23T10:08:37.133" v="889" actId="478"/>
          <ac:graphicFrameMkLst>
            <pc:docMk/>
            <pc:sldMk cId="0" sldId="293"/>
            <ac:graphicFrameMk id="105473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43:17.343" v="98" actId="478"/>
          <ac:picMkLst>
            <pc:docMk/>
            <pc:sldMk cId="0" sldId="293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8:38.849" v="890"/>
          <ac:picMkLst>
            <pc:docMk/>
            <pc:sldMk cId="0" sldId="293"/>
            <ac:picMk id="5" creationId="{EA78216F-8472-894E-958E-252DFFDA4EA6}"/>
          </ac:picMkLst>
        </pc:picChg>
        <pc:picChg chg="del">
          <ac:chgData name="Enrique Abad" userId="3f4aee16-0c8e-4dc2-8baa-a7cdab705492" providerId="ADAL" clId="{C27809AF-F298-364B-88B5-4852A840E002}" dt="2020-10-22T21:43:19.354" v="99" actId="478"/>
          <ac:picMkLst>
            <pc:docMk/>
            <pc:sldMk cId="0" sldId="293"/>
            <ac:picMk id="6" creationId="{00000000-0000-0000-0000-000000000000}"/>
          </ac:picMkLst>
        </pc:picChg>
      </pc:sldChg>
      <pc:sldChg chg="addSp delSp modSp mod">
        <pc:chgData name="Enrique Abad" userId="3f4aee16-0c8e-4dc2-8baa-a7cdab705492" providerId="ADAL" clId="{C27809AF-F298-364B-88B5-4852A840E002}" dt="2020-10-23T10:08:59.891" v="894"/>
        <pc:sldMkLst>
          <pc:docMk/>
          <pc:sldMk cId="1897413554" sldId="298"/>
        </pc:sldMkLst>
        <pc:graphicFrameChg chg="del mod">
          <ac:chgData name="Enrique Abad" userId="3f4aee16-0c8e-4dc2-8baa-a7cdab705492" providerId="ADAL" clId="{C27809AF-F298-364B-88B5-4852A840E002}" dt="2020-10-23T10:08:58.855" v="893" actId="478"/>
          <ac:graphicFrameMkLst>
            <pc:docMk/>
            <pc:sldMk cId="1897413554" sldId="298"/>
            <ac:graphicFrameMk id="96257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47:38.515" v="341" actId="478"/>
          <ac:picMkLst>
            <pc:docMk/>
            <pc:sldMk cId="1897413554" sldId="298"/>
            <ac:picMk id="6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7:40.142" v="342" actId="478"/>
          <ac:picMkLst>
            <pc:docMk/>
            <pc:sldMk cId="1897413554" sldId="298"/>
            <ac:picMk id="8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8:59.891" v="894"/>
          <ac:picMkLst>
            <pc:docMk/>
            <pc:sldMk cId="1897413554" sldId="298"/>
            <ac:picMk id="8" creationId="{DD70091B-1FD1-6346-AB7C-58479BCBAD7B}"/>
          </ac:picMkLst>
        </pc:picChg>
      </pc:sldChg>
      <pc:sldChg chg="addSp delSp modSp mod">
        <pc:chgData name="Enrique Abad" userId="3f4aee16-0c8e-4dc2-8baa-a7cdab705492" providerId="ADAL" clId="{C27809AF-F298-364B-88B5-4852A840E002}" dt="2020-10-23T10:09:03.361" v="896"/>
        <pc:sldMkLst>
          <pc:docMk/>
          <pc:sldMk cId="1544042319" sldId="299"/>
        </pc:sldMkLst>
        <pc:graphicFrameChg chg="del mod">
          <ac:chgData name="Enrique Abad" userId="3f4aee16-0c8e-4dc2-8baa-a7cdab705492" providerId="ADAL" clId="{C27809AF-F298-364B-88B5-4852A840E002}" dt="2020-10-23T10:09:02.337" v="895" actId="478"/>
          <ac:graphicFrameMkLst>
            <pc:docMk/>
            <pc:sldMk cId="1544042319" sldId="299"/>
            <ac:graphicFrameMk id="95233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47:57.711" v="402" actId="478"/>
          <ac:picMkLst>
            <pc:docMk/>
            <pc:sldMk cId="1544042319" sldId="299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9:03.361" v="896"/>
          <ac:picMkLst>
            <pc:docMk/>
            <pc:sldMk cId="1544042319" sldId="299"/>
            <ac:picMk id="6" creationId="{5582628D-8E3B-AB4A-B42A-E2F293095EC9}"/>
          </ac:picMkLst>
        </pc:picChg>
        <pc:picChg chg="del">
          <ac:chgData name="Enrique Abad" userId="3f4aee16-0c8e-4dc2-8baa-a7cdab705492" providerId="ADAL" clId="{C27809AF-F298-364B-88B5-4852A840E002}" dt="2020-10-22T21:47:59.364" v="403" actId="478"/>
          <ac:picMkLst>
            <pc:docMk/>
            <pc:sldMk cId="1544042319" sldId="299"/>
            <ac:picMk id="7" creationId="{00000000-0000-0000-0000-000000000000}"/>
          </ac:picMkLst>
        </pc:picChg>
      </pc:sldChg>
      <pc:sldChg chg="addSp delSp modSp mod">
        <pc:chgData name="Enrique Abad" userId="3f4aee16-0c8e-4dc2-8baa-a7cdab705492" providerId="ADAL" clId="{C27809AF-F298-364B-88B5-4852A840E002}" dt="2020-10-23T10:09:09.158" v="898"/>
        <pc:sldMkLst>
          <pc:docMk/>
          <pc:sldMk cId="0" sldId="306"/>
        </pc:sldMkLst>
        <pc:spChg chg="mod">
          <ac:chgData name="Enrique Abad" userId="3f4aee16-0c8e-4dc2-8baa-a7cdab705492" providerId="ADAL" clId="{C27809AF-F298-364B-88B5-4852A840E002}" dt="2020-10-22T21:48:59.062" v="500" actId="1038"/>
          <ac:spMkLst>
            <pc:docMk/>
            <pc:sldMk cId="0" sldId="306"/>
            <ac:spMk id="2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48:49.611" v="495" actId="20577"/>
          <ac:spMkLst>
            <pc:docMk/>
            <pc:sldMk cId="0" sldId="306"/>
            <ac:spMk id="3" creationId="{00000000-0000-0000-0000-000000000000}"/>
          </ac:spMkLst>
        </pc:spChg>
        <pc:graphicFrameChg chg="del mod">
          <ac:chgData name="Enrique Abad" userId="3f4aee16-0c8e-4dc2-8baa-a7cdab705492" providerId="ADAL" clId="{C27809AF-F298-364B-88B5-4852A840E002}" dt="2020-10-23T10:09:08.174" v="897" actId="478"/>
          <ac:graphicFrameMkLst>
            <pc:docMk/>
            <pc:sldMk cId="0" sldId="306"/>
            <ac:graphicFrameMk id="93185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49:07.140" v="536" actId="478"/>
          <ac:picMkLst>
            <pc:docMk/>
            <pc:sldMk cId="0" sldId="306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9:09.158" v="898"/>
          <ac:picMkLst>
            <pc:docMk/>
            <pc:sldMk cId="0" sldId="306"/>
            <ac:picMk id="5" creationId="{FBAB0C20-94D7-9640-A81E-A7A55DAA78B4}"/>
          </ac:picMkLst>
        </pc:picChg>
        <pc:picChg chg="del">
          <ac:chgData name="Enrique Abad" userId="3f4aee16-0c8e-4dc2-8baa-a7cdab705492" providerId="ADAL" clId="{C27809AF-F298-364B-88B5-4852A840E002}" dt="2020-10-22T21:49:08.654" v="537" actId="478"/>
          <ac:picMkLst>
            <pc:docMk/>
            <pc:sldMk cId="0" sldId="306"/>
            <ac:picMk id="6" creationId="{00000000-0000-0000-0000-000000000000}"/>
          </ac:picMkLst>
        </pc:picChg>
      </pc:sldChg>
      <pc:sldChg chg="modSp mod">
        <pc:chgData name="Enrique Abad" userId="3f4aee16-0c8e-4dc2-8baa-a7cdab705492" providerId="ADAL" clId="{C27809AF-F298-364B-88B5-4852A840E002}" dt="2020-10-22T21:48:34.912" v="465" actId="1036"/>
        <pc:sldMkLst>
          <pc:docMk/>
          <pc:sldMk cId="3952078401" sldId="309"/>
        </pc:sldMkLst>
        <pc:picChg chg="mod">
          <ac:chgData name="Enrique Abad" userId="3f4aee16-0c8e-4dc2-8baa-a7cdab705492" providerId="ADAL" clId="{C27809AF-F298-364B-88B5-4852A840E002}" dt="2020-10-22T21:48:34.912" v="465" actId="1036"/>
          <ac:picMkLst>
            <pc:docMk/>
            <pc:sldMk cId="3952078401" sldId="309"/>
            <ac:picMk id="5" creationId="{00000000-0000-0000-0000-000000000000}"/>
          </ac:picMkLst>
        </pc:picChg>
      </pc:sldChg>
      <pc:sldChg chg="addSp delSp modSp mod">
        <pc:chgData name="Enrique Abad" userId="3f4aee16-0c8e-4dc2-8baa-a7cdab705492" providerId="ADAL" clId="{C27809AF-F298-364B-88B5-4852A840E002}" dt="2020-10-23T10:08:48.916" v="892"/>
        <pc:sldMkLst>
          <pc:docMk/>
          <pc:sldMk cId="0" sldId="345"/>
        </pc:sldMkLst>
        <pc:spChg chg="mod">
          <ac:chgData name="Enrique Abad" userId="3f4aee16-0c8e-4dc2-8baa-a7cdab705492" providerId="ADAL" clId="{C27809AF-F298-364B-88B5-4852A840E002}" dt="2020-10-22T21:46:02.108" v="304" actId="1038"/>
          <ac:spMkLst>
            <pc:docMk/>
            <pc:sldMk cId="0" sldId="345"/>
            <ac:spMk id="3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45:46.222" v="278" actId="14100"/>
          <ac:spMkLst>
            <pc:docMk/>
            <pc:sldMk cId="0" sldId="345"/>
            <ac:spMk id="4" creationId="{00000000-0000-0000-0000-000000000000}"/>
          </ac:spMkLst>
        </pc:spChg>
        <pc:graphicFrameChg chg="del mod">
          <ac:chgData name="Enrique Abad" userId="3f4aee16-0c8e-4dc2-8baa-a7cdab705492" providerId="ADAL" clId="{C27809AF-F298-364B-88B5-4852A840E002}" dt="2020-10-23T10:08:47.876" v="891" actId="478"/>
          <ac:graphicFrameMkLst>
            <pc:docMk/>
            <pc:sldMk cId="0" sldId="345"/>
            <ac:graphicFrameMk id="102401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45:19.984" v="238" actId="478"/>
          <ac:picMkLst>
            <pc:docMk/>
            <pc:sldMk cId="0" sldId="345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8:48.916" v="892"/>
          <ac:picMkLst>
            <pc:docMk/>
            <pc:sldMk cId="0" sldId="345"/>
            <ac:picMk id="6" creationId="{0404B08A-D79A-6E48-8560-E32BBDBC6304}"/>
          </ac:picMkLst>
        </pc:picChg>
        <pc:picChg chg="del">
          <ac:chgData name="Enrique Abad" userId="3f4aee16-0c8e-4dc2-8baa-a7cdab705492" providerId="ADAL" clId="{C27809AF-F298-364B-88B5-4852A840E002}" dt="2020-10-22T21:45:22.252" v="239" actId="478"/>
          <ac:picMkLst>
            <pc:docMk/>
            <pc:sldMk cId="0" sldId="345"/>
            <ac:picMk id="7" creationId="{00000000-0000-0000-0000-000000000000}"/>
          </ac:picMkLst>
        </pc:picChg>
      </pc:sldChg>
      <pc:sldChg chg="addSp delSp modSp mod">
        <pc:chgData name="Enrique Abad" userId="3f4aee16-0c8e-4dc2-8baa-a7cdab705492" providerId="ADAL" clId="{C27809AF-F298-364B-88B5-4852A840E002}" dt="2020-10-24T16:51:11.343" v="1180" actId="1037"/>
        <pc:sldMkLst>
          <pc:docMk/>
          <pc:sldMk cId="0" sldId="346"/>
        </pc:sldMkLst>
        <pc:spChg chg="add del mod">
          <ac:chgData name="Enrique Abad" userId="3f4aee16-0c8e-4dc2-8baa-a7cdab705492" providerId="ADAL" clId="{C27809AF-F298-364B-88B5-4852A840E002}" dt="2020-10-23T10:04:08.766" v="880" actId="478"/>
          <ac:spMkLst>
            <pc:docMk/>
            <pc:sldMk cId="0" sldId="346"/>
            <ac:spMk id="2" creationId="{6DFBA397-B32D-4A4F-BA1B-7C09FE0116B9}"/>
          </ac:spMkLst>
        </pc:spChg>
        <pc:spChg chg="add mod">
          <ac:chgData name="Enrique Abad" userId="3f4aee16-0c8e-4dc2-8baa-a7cdab705492" providerId="ADAL" clId="{C27809AF-F298-364B-88B5-4852A840E002}" dt="2020-10-24T16:50:14.335" v="1098" actId="767"/>
          <ac:spMkLst>
            <pc:docMk/>
            <pc:sldMk cId="0" sldId="346"/>
            <ac:spMk id="2" creationId="{BC746198-710A-C14B-BF35-0AEBEC5AA130}"/>
          </ac:spMkLst>
        </pc:spChg>
        <pc:spChg chg="del mod">
          <ac:chgData name="Enrique Abad" userId="3f4aee16-0c8e-4dc2-8baa-a7cdab705492" providerId="ADAL" clId="{C27809AF-F298-364B-88B5-4852A840E002}" dt="2020-10-22T21:41:52.248" v="3" actId="478"/>
          <ac:spMkLst>
            <pc:docMk/>
            <pc:sldMk cId="0" sldId="346"/>
            <ac:spMk id="6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3T10:05:11.078" v="884" actId="207"/>
          <ac:spMkLst>
            <pc:docMk/>
            <pc:sldMk cId="0" sldId="346"/>
            <ac:spMk id="8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4T16:51:11.343" v="1180" actId="1037"/>
          <ac:spMkLst>
            <pc:docMk/>
            <pc:sldMk cId="0" sldId="346"/>
            <ac:spMk id="10" creationId="{00000000-0000-0000-0000-000000000000}"/>
          </ac:spMkLst>
        </pc:spChg>
        <pc:spChg chg="del">
          <ac:chgData name="Enrique Abad" userId="3f4aee16-0c8e-4dc2-8baa-a7cdab705492" providerId="ADAL" clId="{C27809AF-F298-364B-88B5-4852A840E002}" dt="2020-10-22T21:41:57.061" v="4" actId="478"/>
          <ac:spMkLst>
            <pc:docMk/>
            <pc:sldMk cId="0" sldId="346"/>
            <ac:spMk id="19" creationId="{00000000-0000-0000-0000-000000000000}"/>
          </ac:spMkLst>
        </pc:spChg>
        <pc:picChg chg="del mod">
          <ac:chgData name="Enrique Abad" userId="3f4aee16-0c8e-4dc2-8baa-a7cdab705492" providerId="ADAL" clId="{C27809AF-F298-364B-88B5-4852A840E002}" dt="2020-10-22T21:42:00.219" v="6" actId="478"/>
          <ac:picMkLst>
            <pc:docMk/>
            <pc:sldMk cId="0" sldId="346"/>
            <ac:picMk id="7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4T16:49:41.836" v="1097" actId="14100"/>
          <ac:picMkLst>
            <pc:docMk/>
            <pc:sldMk cId="0" sldId="346"/>
            <ac:picMk id="1026" creationId="{023FE8B3-D6BE-8C4A-B6A7-85F6EA094C8C}"/>
          </ac:picMkLst>
        </pc:picChg>
        <pc:picChg chg="add del">
          <ac:chgData name="Enrique Abad" userId="3f4aee16-0c8e-4dc2-8baa-a7cdab705492" providerId="ADAL" clId="{C27809AF-F298-364B-88B5-4852A840E002}" dt="2020-10-24T16:49:25.788" v="1092" actId="478"/>
          <ac:picMkLst>
            <pc:docMk/>
            <pc:sldMk cId="0" sldId="346"/>
            <ac:picMk id="13314" creationId="{88B7D63F-B6A1-4041-A80C-460C908F0785}"/>
          </ac:picMkLst>
        </pc:picChg>
        <pc:picChg chg="del mod">
          <ac:chgData name="Enrique Abad" userId="3f4aee16-0c8e-4dc2-8baa-a7cdab705492" providerId="ADAL" clId="{C27809AF-F298-364B-88B5-4852A840E002}" dt="2020-10-23T10:03:29.408" v="878" actId="478"/>
          <ac:picMkLst>
            <pc:docMk/>
            <pc:sldMk cId="0" sldId="346"/>
            <ac:picMk id="109570" creationId="{00000000-0000-0000-0000-000000000000}"/>
          </ac:picMkLst>
        </pc:picChg>
      </pc:sldChg>
      <pc:sldChg chg="delSp modSp mod">
        <pc:chgData name="Enrique Abad" userId="3f4aee16-0c8e-4dc2-8baa-a7cdab705492" providerId="ADAL" clId="{C27809AF-F298-364B-88B5-4852A840E002}" dt="2020-10-22T21:49:47.759" v="617" actId="167"/>
        <pc:sldMkLst>
          <pc:docMk/>
          <pc:sldMk cId="0" sldId="349"/>
        </pc:sldMkLst>
        <pc:spChg chg="del">
          <ac:chgData name="Enrique Abad" userId="3f4aee16-0c8e-4dc2-8baa-a7cdab705492" providerId="ADAL" clId="{C27809AF-F298-364B-88B5-4852A840E002}" dt="2020-10-22T21:49:37.634" v="615" actId="478"/>
          <ac:spMkLst>
            <pc:docMk/>
            <pc:sldMk cId="0" sldId="349"/>
            <ac:spMk id="6" creationId="{00000000-0000-0000-0000-000000000000}"/>
          </ac:spMkLst>
        </pc:spChg>
        <pc:graphicFrameChg chg="del">
          <ac:chgData name="Enrique Abad" userId="3f4aee16-0c8e-4dc2-8baa-a7cdab705492" providerId="ADAL" clId="{C27809AF-F298-364B-88B5-4852A840E002}" dt="2020-10-22T21:49:33.997" v="614" actId="478"/>
          <ac:graphicFrameMkLst>
            <pc:docMk/>
            <pc:sldMk cId="0" sldId="349"/>
            <ac:graphicFrameMk id="91137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49:27.595" v="612" actId="478"/>
          <ac:picMkLst>
            <pc:docMk/>
            <pc:sldMk cId="0" sldId="349"/>
            <ac:picMk id="5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9:26.231" v="611" actId="478"/>
          <ac:picMkLst>
            <pc:docMk/>
            <pc:sldMk cId="0" sldId="349"/>
            <ac:picMk id="7" creationId="{00000000-0000-0000-0000-000000000000}"/>
          </ac:picMkLst>
        </pc:picChg>
        <pc:picChg chg="mod">
          <ac:chgData name="Enrique Abad" userId="3f4aee16-0c8e-4dc2-8baa-a7cdab705492" providerId="ADAL" clId="{C27809AF-F298-364B-88B5-4852A840E002}" dt="2020-10-22T21:49:47.759" v="617" actId="167"/>
          <ac:picMkLst>
            <pc:docMk/>
            <pc:sldMk cId="0" sldId="349"/>
            <ac:picMk id="91141" creationId="{00000000-0000-0000-0000-000000000000}"/>
          </ac:picMkLst>
        </pc:picChg>
      </pc:sldChg>
      <pc:sldChg chg="delSp modSp mod">
        <pc:chgData name="Enrique Abad" userId="3f4aee16-0c8e-4dc2-8baa-a7cdab705492" providerId="ADAL" clId="{C27809AF-F298-364B-88B5-4852A840E002}" dt="2020-10-22T21:43:06.107" v="95" actId="1076"/>
        <pc:sldMkLst>
          <pc:docMk/>
          <pc:sldMk cId="0" sldId="353"/>
        </pc:sldMkLst>
        <pc:picChg chg="mod">
          <ac:chgData name="Enrique Abad" userId="3f4aee16-0c8e-4dc2-8baa-a7cdab705492" providerId="ADAL" clId="{C27809AF-F298-364B-88B5-4852A840E002}" dt="2020-10-22T21:43:06.107" v="95" actId="1076"/>
          <ac:picMkLst>
            <pc:docMk/>
            <pc:sldMk cId="0" sldId="353"/>
            <ac:picMk id="6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3:00.252" v="92" actId="478"/>
          <ac:picMkLst>
            <pc:docMk/>
            <pc:sldMk cId="0" sldId="353"/>
            <ac:picMk id="58370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3:01.466" v="93" actId="478"/>
          <ac:picMkLst>
            <pc:docMk/>
            <pc:sldMk cId="0" sldId="353"/>
            <ac:picMk id="59394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3:02.446" v="94" actId="478"/>
          <ac:picMkLst>
            <pc:docMk/>
            <pc:sldMk cId="0" sldId="353"/>
            <ac:picMk id="60418" creationId="{00000000-0000-0000-0000-000000000000}"/>
          </ac:picMkLst>
        </pc:picChg>
      </pc:sldChg>
      <pc:sldChg chg="addSp delSp modSp mod setBg chgLayout">
        <pc:chgData name="Enrique Abad" userId="3f4aee16-0c8e-4dc2-8baa-a7cdab705492" providerId="ADAL" clId="{C27809AF-F298-364B-88B5-4852A840E002}" dt="2020-10-24T16:13:20.777" v="959" actId="207"/>
        <pc:sldMkLst>
          <pc:docMk/>
          <pc:sldMk cId="0" sldId="354"/>
        </pc:sldMkLst>
        <pc:spChg chg="del">
          <ac:chgData name="Enrique Abad" userId="3f4aee16-0c8e-4dc2-8baa-a7cdab705492" providerId="ADAL" clId="{C27809AF-F298-364B-88B5-4852A840E002}" dt="2020-10-22T21:47:03.649" v="329" actId="478"/>
          <ac:spMkLst>
            <pc:docMk/>
            <pc:sldMk cId="0" sldId="354"/>
            <ac:spMk id="3" creationId="{00000000-0000-0000-0000-000000000000}"/>
          </ac:spMkLst>
        </pc:spChg>
        <pc:spChg chg="del">
          <ac:chgData name="Enrique Abad" userId="3f4aee16-0c8e-4dc2-8baa-a7cdab705492" providerId="ADAL" clId="{C27809AF-F298-364B-88B5-4852A840E002}" dt="2020-10-22T21:47:14.206" v="331" actId="478"/>
          <ac:spMkLst>
            <pc:docMk/>
            <pc:sldMk cId="0" sldId="354"/>
            <ac:spMk id="5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4T16:13:20.777" v="959" actId="207"/>
          <ac:spMkLst>
            <pc:docMk/>
            <pc:sldMk cId="0" sldId="354"/>
            <ac:spMk id="7" creationId="{00000000-0000-0000-0000-000000000000}"/>
          </ac:spMkLst>
        </pc:spChg>
        <pc:picChg chg="del">
          <ac:chgData name="Enrique Abad" userId="3f4aee16-0c8e-4dc2-8baa-a7cdab705492" providerId="ADAL" clId="{C27809AF-F298-364B-88B5-4852A840E002}" dt="2020-10-22T21:46:58.425" v="327" actId="478"/>
          <ac:picMkLst>
            <pc:docMk/>
            <pc:sldMk cId="0" sldId="354"/>
            <ac:picMk id="4" creationId="{00000000-0000-0000-0000-000000000000}"/>
          </ac:picMkLst>
        </pc:picChg>
        <pc:picChg chg="del mod">
          <ac:chgData name="Enrique Abad" userId="3f4aee16-0c8e-4dc2-8baa-a7cdab705492" providerId="ADAL" clId="{C27809AF-F298-364B-88B5-4852A840E002}" dt="2020-10-24T16:08:43.027" v="938" actId="478"/>
          <ac:picMkLst>
            <pc:docMk/>
            <pc:sldMk cId="0" sldId="354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4T16:11:47.621" v="952" actId="1036"/>
          <ac:picMkLst>
            <pc:docMk/>
            <pc:sldMk cId="0" sldId="354"/>
            <ac:picMk id="3074" creationId="{9ECFFAE5-7970-7147-A1B4-017B423EFCF0}"/>
          </ac:picMkLst>
        </pc:picChg>
        <pc:picChg chg="del">
          <ac:chgData name="Enrique Abad" userId="3f4aee16-0c8e-4dc2-8baa-a7cdab705492" providerId="ADAL" clId="{C27809AF-F298-364B-88B5-4852A840E002}" dt="2020-10-22T21:46:59.703" v="328" actId="478"/>
          <ac:picMkLst>
            <pc:docMk/>
            <pc:sldMk cId="0" sldId="354"/>
            <ac:picMk id="61442" creationId="{00000000-0000-0000-0000-000000000000}"/>
          </ac:picMkLst>
        </pc:picChg>
      </pc:sldChg>
      <pc:sldChg chg="delSp modSp mod">
        <pc:chgData name="Enrique Abad" userId="3f4aee16-0c8e-4dc2-8baa-a7cdab705492" providerId="ADAL" clId="{C27809AF-F298-364B-88B5-4852A840E002}" dt="2020-10-22T21:47:33.765" v="339" actId="1076"/>
        <pc:sldMkLst>
          <pc:docMk/>
          <pc:sldMk cId="0" sldId="356"/>
        </pc:sldMkLst>
        <pc:picChg chg="del">
          <ac:chgData name="Enrique Abad" userId="3f4aee16-0c8e-4dc2-8baa-a7cdab705492" providerId="ADAL" clId="{C27809AF-F298-364B-88B5-4852A840E002}" dt="2020-10-22T21:47:28.831" v="337" actId="478"/>
          <ac:picMkLst>
            <pc:docMk/>
            <pc:sldMk cId="0" sldId="356"/>
            <ac:picMk id="7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7:27.810" v="336" actId="478"/>
          <ac:picMkLst>
            <pc:docMk/>
            <pc:sldMk cId="0" sldId="356"/>
            <ac:picMk id="9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7:26.677" v="335" actId="478"/>
          <ac:picMkLst>
            <pc:docMk/>
            <pc:sldMk cId="0" sldId="356"/>
            <ac:picMk id="10" creationId="{00000000-0000-0000-0000-000000000000}"/>
          </ac:picMkLst>
        </pc:picChg>
        <pc:picChg chg="mod">
          <ac:chgData name="Enrique Abad" userId="3f4aee16-0c8e-4dc2-8baa-a7cdab705492" providerId="ADAL" clId="{C27809AF-F298-364B-88B5-4852A840E002}" dt="2020-10-22T21:47:33.765" v="339" actId="1076"/>
          <ac:picMkLst>
            <pc:docMk/>
            <pc:sldMk cId="0" sldId="356"/>
            <ac:picMk id="11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7:29.947" v="338" actId="478"/>
          <ac:picMkLst>
            <pc:docMk/>
            <pc:sldMk cId="0" sldId="356"/>
            <ac:picMk id="13" creationId="{00000000-0000-0000-0000-000000000000}"/>
          </ac:picMkLst>
        </pc:picChg>
      </pc:sldChg>
      <pc:sldChg chg="delSp modSp mod">
        <pc:chgData name="Enrique Abad" userId="3f4aee16-0c8e-4dc2-8baa-a7cdab705492" providerId="ADAL" clId="{C27809AF-F298-364B-88B5-4852A840E002}" dt="2020-10-22T21:46:37.506" v="321" actId="1076"/>
        <pc:sldMkLst>
          <pc:docMk/>
          <pc:sldMk cId="0" sldId="357"/>
        </pc:sldMkLst>
        <pc:picChg chg="del">
          <ac:chgData name="Enrique Abad" userId="3f4aee16-0c8e-4dc2-8baa-a7cdab705492" providerId="ADAL" clId="{C27809AF-F298-364B-88B5-4852A840E002}" dt="2020-10-22T21:46:28.657" v="316" actId="478"/>
          <ac:picMkLst>
            <pc:docMk/>
            <pc:sldMk cId="0" sldId="357"/>
            <ac:picMk id="2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27.548" v="315" actId="478"/>
          <ac:picMkLst>
            <pc:docMk/>
            <pc:sldMk cId="0" sldId="357"/>
            <ac:picMk id="3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25.907" v="314" actId="478"/>
          <ac:picMkLst>
            <pc:docMk/>
            <pc:sldMk cId="0" sldId="357"/>
            <ac:picMk id="4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19.645" v="311" actId="478"/>
          <ac:picMkLst>
            <pc:docMk/>
            <pc:sldMk cId="0" sldId="357"/>
            <ac:picMk id="5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18.620" v="310" actId="478"/>
          <ac:picMkLst>
            <pc:docMk/>
            <pc:sldMk cId="0" sldId="357"/>
            <ac:picMk id="6" creationId="{00000000-0000-0000-0000-000000000000}"/>
          </ac:picMkLst>
        </pc:picChg>
        <pc:picChg chg="mod">
          <ac:chgData name="Enrique Abad" userId="3f4aee16-0c8e-4dc2-8baa-a7cdab705492" providerId="ADAL" clId="{C27809AF-F298-364B-88B5-4852A840E002}" dt="2020-10-22T21:46:37.506" v="321" actId="1076"/>
          <ac:picMkLst>
            <pc:docMk/>
            <pc:sldMk cId="0" sldId="357"/>
            <ac:picMk id="7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17.274" v="309" actId="478"/>
          <ac:picMkLst>
            <pc:docMk/>
            <pc:sldMk cId="0" sldId="357"/>
            <ac:picMk id="8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20.625" v="312" actId="478"/>
          <ac:picMkLst>
            <pc:docMk/>
            <pc:sldMk cId="0" sldId="357"/>
            <ac:picMk id="10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22.885" v="313" actId="478"/>
          <ac:picMkLst>
            <pc:docMk/>
            <pc:sldMk cId="0" sldId="357"/>
            <ac:picMk id="52226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31.747" v="318" actId="478"/>
          <ac:picMkLst>
            <pc:docMk/>
            <pc:sldMk cId="0" sldId="357"/>
            <ac:picMk id="53250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29.696" v="317" actId="478"/>
          <ac:picMkLst>
            <pc:docMk/>
            <pc:sldMk cId="0" sldId="357"/>
            <ac:picMk id="53252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32.780" v="319" actId="478"/>
          <ac:picMkLst>
            <pc:docMk/>
            <pc:sldMk cId="0" sldId="357"/>
            <ac:picMk id="56322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33.825" v="320" actId="478"/>
          <ac:picMkLst>
            <pc:docMk/>
            <pc:sldMk cId="0" sldId="357"/>
            <ac:picMk id="98306" creationId="{00000000-0000-0000-0000-000000000000}"/>
          </ac:picMkLst>
        </pc:picChg>
        <pc:picChg chg="del mod">
          <ac:chgData name="Enrique Abad" userId="3f4aee16-0c8e-4dc2-8baa-a7cdab705492" providerId="ADAL" clId="{C27809AF-F298-364B-88B5-4852A840E002}" dt="2020-10-22T21:46:15.555" v="308" actId="478"/>
          <ac:picMkLst>
            <pc:docMk/>
            <pc:sldMk cId="0" sldId="357"/>
            <ac:picMk id="99330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11.375" v="306" actId="478"/>
          <ac:picMkLst>
            <pc:docMk/>
            <pc:sldMk cId="0" sldId="357"/>
            <ac:picMk id="100354" creationId="{00000000-0000-0000-0000-000000000000}"/>
          </ac:picMkLst>
        </pc:picChg>
      </pc:sldChg>
      <pc:sldChg chg="addSp delSp modSp mod">
        <pc:chgData name="Enrique Abad" userId="3f4aee16-0c8e-4dc2-8baa-a7cdab705492" providerId="ADAL" clId="{C27809AF-F298-364B-88B5-4852A840E002}" dt="2020-10-23T10:09:48.029" v="914"/>
        <pc:sldMkLst>
          <pc:docMk/>
          <pc:sldMk cId="0" sldId="361"/>
        </pc:sldMkLst>
        <pc:spChg chg="mod">
          <ac:chgData name="Enrique Abad" userId="3f4aee16-0c8e-4dc2-8baa-a7cdab705492" providerId="ADAL" clId="{C27809AF-F298-364B-88B5-4852A840E002}" dt="2020-10-22T21:53:11.718" v="819" actId="1038"/>
          <ac:spMkLst>
            <pc:docMk/>
            <pc:sldMk cId="0" sldId="361"/>
            <ac:spMk id="3" creationId="{00000000-0000-0000-0000-000000000000}"/>
          </ac:spMkLst>
        </pc:spChg>
        <pc:spChg chg="mod">
          <ac:chgData name="Enrique Abad" userId="3f4aee16-0c8e-4dc2-8baa-a7cdab705492" providerId="ADAL" clId="{C27809AF-F298-364B-88B5-4852A840E002}" dt="2020-10-22T21:53:17.492" v="831" actId="1038"/>
          <ac:spMkLst>
            <pc:docMk/>
            <pc:sldMk cId="0" sldId="361"/>
            <ac:spMk id="4" creationId="{00000000-0000-0000-0000-000000000000}"/>
          </ac:spMkLst>
        </pc:spChg>
        <pc:graphicFrameChg chg="del mod">
          <ac:chgData name="Enrique Abad" userId="3f4aee16-0c8e-4dc2-8baa-a7cdab705492" providerId="ADAL" clId="{C27809AF-F298-364B-88B5-4852A840E002}" dt="2020-10-23T10:09:46.299" v="913" actId="478"/>
          <ac:graphicFrameMkLst>
            <pc:docMk/>
            <pc:sldMk cId="0" sldId="361"/>
            <ac:graphicFrameMk id="137217" creationId="{00000000-0000-0000-0000-000000000000}"/>
          </ac:graphicFrameMkLst>
        </pc:graphicFrameChg>
        <pc:picChg chg="del">
          <ac:chgData name="Enrique Abad" userId="3f4aee16-0c8e-4dc2-8baa-a7cdab705492" providerId="ADAL" clId="{C27809AF-F298-364B-88B5-4852A840E002}" dt="2020-10-22T21:53:26.384" v="854" actId="478"/>
          <ac:picMkLst>
            <pc:docMk/>
            <pc:sldMk cId="0" sldId="361"/>
            <ac:picMk id="2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53:24.681" v="853" actId="478"/>
          <ac:picMkLst>
            <pc:docMk/>
            <pc:sldMk cId="0" sldId="361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9:48.029" v="914"/>
          <ac:picMkLst>
            <pc:docMk/>
            <pc:sldMk cId="0" sldId="361"/>
            <ac:picMk id="5" creationId="{6B85637D-7983-6941-AD2B-10CE1A219F6F}"/>
          </ac:picMkLst>
        </pc:picChg>
      </pc:sldChg>
      <pc:sldChg chg="delSp modSp mod">
        <pc:chgData name="Enrique Abad" userId="3f4aee16-0c8e-4dc2-8baa-a7cdab705492" providerId="ADAL" clId="{C27809AF-F298-364B-88B5-4852A840E002}" dt="2020-10-22T21:45:01.483" v="203" actId="1076"/>
        <pc:sldMkLst>
          <pc:docMk/>
          <pc:sldMk cId="0" sldId="365"/>
        </pc:sldMkLst>
        <pc:picChg chg="del">
          <ac:chgData name="Enrique Abad" userId="3f4aee16-0c8e-4dc2-8baa-a7cdab705492" providerId="ADAL" clId="{C27809AF-F298-364B-88B5-4852A840E002}" dt="2020-10-22T21:44:57.143" v="202" actId="478"/>
          <ac:picMkLst>
            <pc:docMk/>
            <pc:sldMk cId="0" sldId="365"/>
            <ac:picMk id="2" creationId="{00000000-0000-0000-0000-000000000000}"/>
          </ac:picMkLst>
        </pc:picChg>
        <pc:picChg chg="mod">
          <ac:chgData name="Enrique Abad" userId="3f4aee16-0c8e-4dc2-8baa-a7cdab705492" providerId="ADAL" clId="{C27809AF-F298-364B-88B5-4852A840E002}" dt="2020-10-22T21:45:01.483" v="203" actId="1076"/>
          <ac:picMkLst>
            <pc:docMk/>
            <pc:sldMk cId="0" sldId="365"/>
            <ac:picMk id="55298" creationId="{00000000-0000-0000-0000-000000000000}"/>
          </ac:picMkLst>
        </pc:picChg>
      </pc:sldChg>
      <pc:sldChg chg="addSp delSp modSp mod ord">
        <pc:chgData name="Enrique Abad" userId="3f4aee16-0c8e-4dc2-8baa-a7cdab705492" providerId="ADAL" clId="{C27809AF-F298-364B-88B5-4852A840E002}" dt="2020-10-23T10:09:25.085" v="904"/>
        <pc:sldMkLst>
          <pc:docMk/>
          <pc:sldMk cId="0" sldId="366"/>
        </pc:sldMkLst>
        <pc:graphicFrameChg chg="add del mod">
          <ac:chgData name="Enrique Abad" userId="3f4aee16-0c8e-4dc2-8baa-a7cdab705492" providerId="ADAL" clId="{C27809AF-F298-364B-88B5-4852A840E002}" dt="2020-10-23T10:09:24.328" v="903" actId="478"/>
          <ac:graphicFrameMkLst>
            <pc:docMk/>
            <pc:sldMk cId="0" sldId="366"/>
            <ac:graphicFrameMk id="6" creationId="{87B0520C-0BCA-3748-A0CB-C8F921715375}"/>
          </ac:graphicFrameMkLst>
        </pc:graphicFrameChg>
        <pc:picChg chg="del">
          <ac:chgData name="Enrique Abad" userId="3f4aee16-0c8e-4dc2-8baa-a7cdab705492" providerId="ADAL" clId="{C27809AF-F298-364B-88B5-4852A840E002}" dt="2020-10-22T21:53:36.363" v="873" actId="478"/>
          <ac:picMkLst>
            <pc:docMk/>
            <pc:sldMk cId="0" sldId="366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3T10:09:25.085" v="904"/>
          <ac:picMkLst>
            <pc:docMk/>
            <pc:sldMk cId="0" sldId="366"/>
            <ac:picMk id="5" creationId="{EAE4029C-1EE5-8E4E-8C1D-E16DF9FB3375}"/>
          </ac:picMkLst>
        </pc:picChg>
      </pc:sldChg>
      <pc:sldChg chg="addSp delSp modSp mod ord">
        <pc:chgData name="Enrique Abad" userId="3f4aee16-0c8e-4dc2-8baa-a7cdab705492" providerId="ADAL" clId="{C27809AF-F298-364B-88B5-4852A840E002}" dt="2020-10-24T17:20:46.245" v="1182" actId="167"/>
        <pc:sldMkLst>
          <pc:docMk/>
          <pc:sldMk cId="0" sldId="367"/>
        </pc:sldMkLst>
        <pc:spChg chg="add del mod">
          <ac:chgData name="Enrique Abad" userId="3f4aee16-0c8e-4dc2-8baa-a7cdab705492" providerId="ADAL" clId="{C27809AF-F298-364B-88B5-4852A840E002}" dt="2020-10-24T16:17:26.728" v="969"/>
          <ac:spMkLst>
            <pc:docMk/>
            <pc:sldMk cId="0" sldId="367"/>
            <ac:spMk id="4" creationId="{B56F89B8-8CA5-CB47-B8AB-F8DFCC52825E}"/>
          </ac:spMkLst>
        </pc:spChg>
        <pc:spChg chg="add mod">
          <ac:chgData name="Enrique Abad" userId="3f4aee16-0c8e-4dc2-8baa-a7cdab705492" providerId="ADAL" clId="{C27809AF-F298-364B-88B5-4852A840E002}" dt="2020-10-24T16:20:43.167" v="1091" actId="20577"/>
          <ac:spMkLst>
            <pc:docMk/>
            <pc:sldMk cId="0" sldId="367"/>
            <ac:spMk id="5" creationId="{CD6ADA9D-8DA5-AE4E-A7EB-A1B5F06FB093}"/>
          </ac:spMkLst>
        </pc:spChg>
        <pc:spChg chg="add mod">
          <ac:chgData name="Enrique Abad" userId="3f4aee16-0c8e-4dc2-8baa-a7cdab705492" providerId="ADAL" clId="{C27809AF-F298-364B-88B5-4852A840E002}" dt="2020-10-24T16:19:18.234" v="1045" actId="1035"/>
          <ac:spMkLst>
            <pc:docMk/>
            <pc:sldMk cId="0" sldId="367"/>
            <ac:spMk id="6" creationId="{51A2707E-79BA-AE41-91F5-F6D244B4E6E8}"/>
          </ac:spMkLst>
        </pc:spChg>
        <pc:spChg chg="add mod">
          <ac:chgData name="Enrique Abad" userId="3f4aee16-0c8e-4dc2-8baa-a7cdab705492" providerId="ADAL" clId="{C27809AF-F298-364B-88B5-4852A840E002}" dt="2020-10-24T16:20:18.480" v="1077" actId="1037"/>
          <ac:spMkLst>
            <pc:docMk/>
            <pc:sldMk cId="0" sldId="367"/>
            <ac:spMk id="7" creationId="{31CC2E86-8A06-EE42-9B3D-3B29591F8116}"/>
          </ac:spMkLst>
        </pc:spChg>
        <pc:picChg chg="del">
          <ac:chgData name="Enrique Abad" userId="3f4aee16-0c8e-4dc2-8baa-a7cdab705492" providerId="ADAL" clId="{C27809AF-F298-364B-88B5-4852A840E002}" dt="2020-10-24T16:16:31.829" v="963" actId="478"/>
          <ac:picMkLst>
            <pc:docMk/>
            <pc:sldMk cId="0" sldId="367"/>
            <ac:picMk id="2" creationId="{00000000-0000-0000-0000-000000000000}"/>
          </ac:picMkLst>
        </pc:picChg>
        <pc:picChg chg="del mod">
          <ac:chgData name="Enrique Abad" userId="3f4aee16-0c8e-4dc2-8baa-a7cdab705492" providerId="ADAL" clId="{C27809AF-F298-364B-88B5-4852A840E002}" dt="2020-10-24T16:16:29.916" v="962" actId="478"/>
          <ac:picMkLst>
            <pc:docMk/>
            <pc:sldMk cId="0" sldId="367"/>
            <ac:picMk id="3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4T17:20:46.245" v="1182" actId="167"/>
          <ac:picMkLst>
            <pc:docMk/>
            <pc:sldMk cId="0" sldId="367"/>
            <ac:picMk id="8" creationId="{30BDC65D-38F8-5E40-8375-FEECCDAEAEAA}"/>
          </ac:picMkLst>
        </pc:picChg>
        <pc:picChg chg="add mod">
          <ac:chgData name="Enrique Abad" userId="3f4aee16-0c8e-4dc2-8baa-a7cdab705492" providerId="ADAL" clId="{C27809AF-F298-364B-88B5-4852A840E002}" dt="2020-10-24T16:16:45.670" v="966" actId="14100"/>
          <ac:picMkLst>
            <pc:docMk/>
            <pc:sldMk cId="0" sldId="367"/>
            <ac:picMk id="4098" creationId="{47E67FDA-A47C-7345-BA5A-757D329AE488}"/>
          </ac:picMkLst>
        </pc:picChg>
      </pc:sldChg>
      <pc:sldChg chg="addSp delSp modSp mod">
        <pc:chgData name="Enrique Abad" userId="3f4aee16-0c8e-4dc2-8baa-a7cdab705492" providerId="ADAL" clId="{C27809AF-F298-364B-88B5-4852A840E002}" dt="2020-10-24T16:05:11.911" v="930" actId="1037"/>
        <pc:sldMkLst>
          <pc:docMk/>
          <pc:sldMk cId="0" sldId="369"/>
        </pc:sldMkLst>
        <pc:spChg chg="mod">
          <ac:chgData name="Enrique Abad" userId="3f4aee16-0c8e-4dc2-8baa-a7cdab705492" providerId="ADAL" clId="{C27809AF-F298-364B-88B5-4852A840E002}" dt="2020-10-24T16:05:11.911" v="930" actId="1037"/>
          <ac:spMkLst>
            <pc:docMk/>
            <pc:sldMk cId="0" sldId="369"/>
            <ac:spMk id="4" creationId="{00000000-0000-0000-0000-000000000000}"/>
          </ac:spMkLst>
        </pc:spChg>
        <pc:picChg chg="del mod">
          <ac:chgData name="Enrique Abad" userId="3f4aee16-0c8e-4dc2-8baa-a7cdab705492" providerId="ADAL" clId="{C27809AF-F298-364B-88B5-4852A840E002}" dt="2020-10-24T16:04:04.331" v="919" actId="478"/>
          <ac:picMkLst>
            <pc:docMk/>
            <pc:sldMk cId="0" sldId="369"/>
            <ac:picMk id="3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4T16:04:14.436" v="921" actId="14100"/>
          <ac:picMkLst>
            <pc:docMk/>
            <pc:sldMk cId="0" sldId="369"/>
            <ac:picMk id="1026" creationId="{42CB37FD-598E-164A-A9E7-E9C21B1A990B}"/>
          </ac:picMkLst>
        </pc:picChg>
        <pc:picChg chg="del">
          <ac:chgData name="Enrique Abad" userId="3f4aee16-0c8e-4dc2-8baa-a7cdab705492" providerId="ADAL" clId="{C27809AF-F298-364B-88B5-4852A840E002}" dt="2020-10-22T21:45:06.016" v="205" actId="478"/>
          <ac:picMkLst>
            <pc:docMk/>
            <pc:sldMk cId="0" sldId="369"/>
            <ac:picMk id="83974" creationId="{00000000-0000-0000-0000-000000000000}"/>
          </ac:picMkLst>
        </pc:picChg>
      </pc:sldChg>
      <pc:sldChg chg="addSp delSp modSp mod ord">
        <pc:chgData name="Enrique Abad" userId="3f4aee16-0c8e-4dc2-8baa-a7cdab705492" providerId="ADAL" clId="{C27809AF-F298-364B-88B5-4852A840E002}" dt="2020-10-24T16:08:11.159" v="936" actId="14100"/>
        <pc:sldMkLst>
          <pc:docMk/>
          <pc:sldMk cId="0" sldId="370"/>
        </pc:sldMkLst>
        <pc:picChg chg="del mod">
          <ac:chgData name="Enrique Abad" userId="3f4aee16-0c8e-4dc2-8baa-a7cdab705492" providerId="ADAL" clId="{C27809AF-F298-364B-88B5-4852A840E002}" dt="2020-10-24T16:07:52.812" v="933" actId="478"/>
          <ac:picMkLst>
            <pc:docMk/>
            <pc:sldMk cId="0" sldId="370"/>
            <ac:picMk id="2" creationId="{00000000-0000-0000-0000-000000000000}"/>
          </ac:picMkLst>
        </pc:picChg>
        <pc:picChg chg="add mod">
          <ac:chgData name="Enrique Abad" userId="3f4aee16-0c8e-4dc2-8baa-a7cdab705492" providerId="ADAL" clId="{C27809AF-F298-364B-88B5-4852A840E002}" dt="2020-10-24T16:08:11.159" v="936" actId="14100"/>
          <ac:picMkLst>
            <pc:docMk/>
            <pc:sldMk cId="0" sldId="370"/>
            <ac:picMk id="2050" creationId="{1C1862EF-33E2-2A4F-8A65-8CF315680784}"/>
          </ac:picMkLst>
        </pc:picChg>
        <pc:picChg chg="del">
          <ac:chgData name="Enrique Abad" userId="3f4aee16-0c8e-4dc2-8baa-a7cdab705492" providerId="ADAL" clId="{C27809AF-F298-364B-88B5-4852A840E002}" dt="2020-10-22T21:46:46.893" v="323" actId="478"/>
          <ac:picMkLst>
            <pc:docMk/>
            <pc:sldMk cId="0" sldId="370"/>
            <ac:picMk id="99330" creationId="{00000000-0000-0000-0000-000000000000}"/>
          </ac:picMkLst>
        </pc:picChg>
        <pc:picChg chg="del">
          <ac:chgData name="Enrique Abad" userId="3f4aee16-0c8e-4dc2-8baa-a7cdab705492" providerId="ADAL" clId="{C27809AF-F298-364B-88B5-4852A840E002}" dt="2020-10-22T21:46:48.789" v="324" actId="478"/>
          <ac:picMkLst>
            <pc:docMk/>
            <pc:sldMk cId="0" sldId="370"/>
            <ac:picMk id="156674" creationId="{00000000-0000-0000-0000-000000000000}"/>
          </ac:picMkLst>
        </pc:picChg>
      </pc:sldChg>
      <pc:sldChg chg="new del">
        <pc:chgData name="Enrique Abad" userId="3f4aee16-0c8e-4dc2-8baa-a7cdab705492" providerId="ADAL" clId="{C27809AF-F298-364B-88B5-4852A840E002}" dt="2020-10-24T17:21:41.205" v="1183" actId="2696"/>
        <pc:sldMkLst>
          <pc:docMk/>
          <pc:sldMk cId="2938735663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CD3A1-4E6F-4E7F-B89C-BE8BA2955736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B609A-ED6E-4710-BCCD-BA90934073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609A-ED6E-4710-BCCD-BA909340731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609A-ED6E-4710-BCCD-BA909340731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2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71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3FE8B3-D6BE-8C4A-B6A7-85F6EA09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36512" y="941819"/>
            <a:ext cx="3892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Bájate la app para ser un niño</a:t>
            </a:r>
          </a:p>
          <a:p>
            <a:r>
              <a:rPr lang="es-ES" sz="2400" dirty="0"/>
              <a:t>Busca ser servidor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7504" y="188640"/>
            <a:ext cx="464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DOMINGO XXV DEL T.O.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C746198-710A-C14B-BF35-0AEBEC5AA130}"/>
              </a:ext>
            </a:extLst>
          </p:cNvPr>
          <p:cNvSpPr txBox="1"/>
          <p:nvPr/>
        </p:nvSpPr>
        <p:spPr>
          <a:xfrm>
            <a:off x="56175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gosto | 2015 | Parroquia Matriz de Ntra. Sra. de La Concepcion de La Laguna">
            <a:extLst>
              <a:ext uri="{FF2B5EF4-FFF2-40B4-BE49-F238E27FC236}">
                <a16:creationId xmlns:a16="http://schemas.microsoft.com/office/drawing/2014/main" id="{1C1862EF-33E2-2A4F-8A65-8CF31568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i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06" y="-28046"/>
            <a:ext cx="9858412" cy="73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00100" y="1214422"/>
            <a:ext cx="4753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SEÑOR ESCUCHA NUESTRA</a:t>
            </a:r>
          </a:p>
        </p:txBody>
      </p:sp>
      <p:pic>
        <p:nvPicPr>
          <p:cNvPr id="3074" name="Picture 2" descr="VENID, almas, amad al AMOR&quot;: La lámpara encendida">
            <a:extLst>
              <a:ext uri="{FF2B5EF4-FFF2-40B4-BE49-F238E27FC236}">
                <a16:creationId xmlns:a16="http://schemas.microsoft.com/office/drawing/2014/main" id="{9ECFFAE5-7970-7147-A1B4-017B423EF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651"/>
            <a:ext cx="9144000" cy="43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153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0010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42872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857884" y="2000240"/>
            <a:ext cx="2571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Con el pan y el vino, te ofrecemos Señor nuestras vidas.</a:t>
            </a:r>
          </a:p>
        </p:txBody>
      </p:sp>
      <p:pic>
        <p:nvPicPr>
          <p:cNvPr id="11" name="Picture 7" descr="uni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85984" y="1571612"/>
            <a:ext cx="6858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643174" y="260649"/>
            <a:ext cx="5169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s-E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86116" y="571480"/>
            <a:ext cx="3349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      </a:t>
            </a:r>
            <a:r>
              <a:rPr lang="es-ES" sz="4000" b="1" dirty="0"/>
              <a:t>OFERTORIO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857620" y="2690336"/>
            <a:ext cx="4000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Hoy, Señor, te damos</a:t>
            </a:r>
          </a:p>
          <a:p>
            <a:r>
              <a:rPr lang="es-ES" sz="2800" b="1" dirty="0"/>
              <a:t>gracias por la vida, </a:t>
            </a:r>
          </a:p>
          <a:p>
            <a:r>
              <a:rPr lang="es-ES" sz="2800" b="1" dirty="0"/>
              <a:t>la tierra y el sol. Hoy,</a:t>
            </a:r>
          </a:p>
          <a:p>
            <a:r>
              <a:rPr lang="es-ES" sz="2800" b="1" dirty="0"/>
              <a:t>Señor, queremos cantar</a:t>
            </a:r>
          </a:p>
          <a:p>
            <a:r>
              <a:rPr lang="es-ES" sz="2800" b="1" dirty="0"/>
              <a:t>las grandezas de tu amor</a:t>
            </a:r>
            <a:endParaRPr lang="es-ES" sz="2800" dirty="0"/>
          </a:p>
        </p:txBody>
      </p:sp>
      <p:pic>
        <p:nvPicPr>
          <p:cNvPr id="8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DD70091B-1FD1-6346-AB7C-58479BCBA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1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868" y="1412778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cap="all" dirty="0"/>
          </a:p>
          <a:p>
            <a:pPr algn="ctr"/>
            <a:endParaRPr lang="en-GB" sz="2400" b="1" cap="all" dirty="0"/>
          </a:p>
          <a:p>
            <a:pPr algn="ctr"/>
            <a:endParaRPr lang="en-GB" sz="2400" b="1" cap="all" dirty="0"/>
          </a:p>
          <a:p>
            <a:pPr algn="ctr"/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</a:t>
            </a:r>
            <a:r>
              <a:rPr lang="es-ES" sz="4000" b="1" dirty="0">
                <a:solidFill>
                  <a:srgbClr val="FF0000"/>
                </a:solidFill>
              </a:rPr>
              <a:t>SANTO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86116" y="1569660"/>
            <a:ext cx="58578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Santo, Santo, Santo es 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Dios del Universo.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Llenos están el cielo y la tierra, de Tu gloria,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¡Hosanna, hosanna,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hosanna, en el cielo!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Bendito el que viene, en nombre del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hosanna en el cielo,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¡Hosanna, hosanna, 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5582628D-8E3B-AB4A-B42A-E2F293095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4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rededor de tu mesa brota la alegr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5" y="2738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07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88282" y="1988840"/>
            <a:ext cx="5676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+mj-lt"/>
              </a:rPr>
              <a:t>En el mar he oído hoy Señor tu</a:t>
            </a:r>
          </a:p>
          <a:p>
            <a:pPr algn="ctr"/>
            <a:r>
              <a:rPr lang="es-ES" sz="2400" b="1" dirty="0">
                <a:latin typeface="+mj-lt"/>
              </a:rPr>
              <a:t>voz que me llamó</a:t>
            </a:r>
          </a:p>
          <a:p>
            <a:pPr algn="ctr"/>
            <a:r>
              <a:rPr lang="es-ES" sz="2400" b="1" dirty="0">
                <a:latin typeface="+mj-lt"/>
              </a:rPr>
              <a:t>y me pidió que me entregase a</a:t>
            </a:r>
          </a:p>
          <a:p>
            <a:pPr algn="ctr"/>
            <a:r>
              <a:rPr lang="es-ES" sz="2400" b="1" dirty="0">
                <a:latin typeface="+mj-lt"/>
              </a:rPr>
              <a:t>mis hermanos.</a:t>
            </a:r>
          </a:p>
          <a:p>
            <a:pPr algn="ctr"/>
            <a:r>
              <a:rPr lang="es-ES" sz="2400" b="1" dirty="0">
                <a:latin typeface="+mj-lt"/>
              </a:rPr>
              <a:t>Esa voz me transformó,</a:t>
            </a:r>
          </a:p>
          <a:p>
            <a:pPr algn="ctr"/>
            <a:r>
              <a:rPr lang="es-ES" sz="2400" b="1" dirty="0">
                <a:latin typeface="+mj-lt"/>
              </a:rPr>
              <a:t>mi vida entera ya cambió</a:t>
            </a:r>
          </a:p>
          <a:p>
            <a:pPr algn="ctr"/>
            <a:r>
              <a:rPr lang="es-ES" sz="2400" b="1" dirty="0">
                <a:latin typeface="+mj-lt"/>
              </a:rPr>
              <a:t>y solo pienso ahora Señor en repetirte.</a:t>
            </a:r>
          </a:p>
          <a:p>
            <a:pPr algn="ctr"/>
            <a:r>
              <a:rPr lang="es-ES" sz="2400" b="1" dirty="0">
                <a:latin typeface="+mj-lt"/>
              </a:rPr>
              <a:t>Padre nuestro en ti creemos</a:t>
            </a:r>
          </a:p>
          <a:p>
            <a:pPr algn="ctr"/>
            <a:r>
              <a:rPr lang="es-ES" sz="2400" b="1" dirty="0">
                <a:latin typeface="+mj-lt"/>
              </a:rPr>
              <a:t>Padre nuestro te ofrecemos</a:t>
            </a:r>
          </a:p>
          <a:p>
            <a:pPr algn="ctr"/>
            <a:r>
              <a:rPr lang="es-ES" sz="2400" b="1" dirty="0">
                <a:latin typeface="+mj-lt"/>
              </a:rPr>
              <a:t>Padre nuestro nuestras manos</a:t>
            </a:r>
          </a:p>
          <a:p>
            <a:pPr algn="ctr"/>
            <a:r>
              <a:rPr lang="es-ES" sz="2400" b="1" dirty="0">
                <a:latin typeface="+mj-lt"/>
              </a:rPr>
              <a:t>de hermanos.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95236" y="692696"/>
            <a:ext cx="545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  </a:t>
            </a:r>
            <a:r>
              <a:rPr lang="es-ES" sz="4000" b="1" dirty="0">
                <a:solidFill>
                  <a:srgbClr val="FF0000"/>
                </a:solidFill>
              </a:rPr>
              <a:t>PADRE NUESTRO</a:t>
            </a:r>
          </a:p>
        </p:txBody>
      </p:sp>
      <p:pic>
        <p:nvPicPr>
          <p:cNvPr id="5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FBAB0C20-94D7-9640-A81E-A7A55DAA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http://www.domtotal.com/img/noticias/2015-11/942663_230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 rot="20812803">
            <a:off x="5286380" y="2500306"/>
            <a:ext cx="2019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/>
              <a:t>PAZ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06738" y="116632"/>
            <a:ext cx="5857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800" dirty="0">
              <a:solidFill>
                <a:srgbClr val="7030A0"/>
              </a:solidFill>
            </a:endParaRPr>
          </a:p>
          <a:p>
            <a:pPr algn="ctr"/>
            <a:endParaRPr lang="es-ES" sz="4800" dirty="0">
              <a:solidFill>
                <a:srgbClr val="7030A0"/>
              </a:solidFill>
            </a:endParaRPr>
          </a:p>
          <a:p>
            <a:pPr algn="ctr"/>
            <a:r>
              <a:rPr lang="es-ES" sz="2800" dirty="0"/>
              <a:t>La paz te doy a ti, mi hermano,</a:t>
            </a:r>
          </a:p>
          <a:p>
            <a:pPr algn="ctr"/>
            <a:r>
              <a:rPr lang="es-ES" sz="2800" dirty="0"/>
              <a:t>la paz que Dios me regaló,</a:t>
            </a:r>
          </a:p>
          <a:p>
            <a:pPr algn="ctr"/>
            <a:r>
              <a:rPr lang="es-ES" sz="2800" dirty="0"/>
              <a:t>y en un abrazo a ti te entrego</a:t>
            </a:r>
          </a:p>
          <a:p>
            <a:pPr algn="ctr"/>
            <a:r>
              <a:rPr lang="es-ES" sz="2800" dirty="0"/>
              <a:t>la paz que llevo en mi corazón.</a:t>
            </a:r>
          </a:p>
          <a:p>
            <a:pPr algn="ctr"/>
            <a:r>
              <a:rPr lang="es-ES" sz="2800" dirty="0"/>
              <a:t>Recíbela, recíbela,</a:t>
            </a:r>
          </a:p>
          <a:p>
            <a:pPr algn="ctr"/>
            <a:r>
              <a:rPr lang="es-ES" sz="2800" dirty="0"/>
              <a:t>esta es la paz</a:t>
            </a:r>
          </a:p>
          <a:p>
            <a:pPr algn="ctr"/>
            <a:r>
              <a:rPr lang="es-ES" sz="2800" dirty="0"/>
              <a:t>que el mundo no te puede dar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3038" y="90872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CANTO DE LA  PAZ</a:t>
            </a:r>
          </a:p>
        </p:txBody>
      </p:sp>
      <p:pic>
        <p:nvPicPr>
          <p:cNvPr id="6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8A3301D3-4CEF-9744-92E3-F376C2C6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1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 reconocemos al partir el 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4" name="Picture 2" descr="http://1.bp.blogspot.com/-noEiCnfZ08Y/T88fq8aPTNI/AAAAAAAAC70/IurOOwwVgc4/s1600/TOC10-10_clcorp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static.cristianecardoso.com/pt/wp-content/uploads/2014/04/shutterstock_159347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CuadroTexto"/>
          <p:cNvSpPr txBox="1"/>
          <p:nvPr/>
        </p:nvSpPr>
        <p:spPr>
          <a:xfrm>
            <a:off x="2821578" y="428604"/>
            <a:ext cx="6322422" cy="55092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s-ES" sz="3600" dirty="0"/>
          </a:p>
          <a:p>
            <a:pPr algn="ctr"/>
            <a:endParaRPr lang="es-ES" sz="2800" dirty="0"/>
          </a:p>
          <a:p>
            <a:pPr algn="ctr"/>
            <a:r>
              <a:rPr lang="es-ES" sz="2400" b="1" dirty="0"/>
              <a:t>El Señor Dios nos amó</a:t>
            </a:r>
          </a:p>
          <a:p>
            <a:pPr algn="ctr"/>
            <a:r>
              <a:rPr lang="es-ES" sz="2400" b="1" dirty="0"/>
              <a:t>como nadie amó jamás.</a:t>
            </a:r>
          </a:p>
          <a:p>
            <a:pPr algn="ctr"/>
            <a:r>
              <a:rPr lang="es-ES" sz="2400" b="1" dirty="0"/>
              <a:t>Él nos guía como estrellas cuando no existe la luz.</a:t>
            </a:r>
          </a:p>
          <a:p>
            <a:pPr algn="ctr"/>
            <a:r>
              <a:rPr lang="es-ES" sz="2400" b="1" dirty="0"/>
              <a:t>Él nos da todo su amor</a:t>
            </a:r>
          </a:p>
          <a:p>
            <a:pPr algn="ctr"/>
            <a:r>
              <a:rPr lang="es-ES" sz="2400" b="1" dirty="0"/>
              <a:t> mientras la fracción del pan,</a:t>
            </a:r>
          </a:p>
          <a:p>
            <a:pPr algn="ctr"/>
            <a:r>
              <a:rPr lang="es-ES" sz="2400" b="1" dirty="0"/>
              <a:t>es el pan de la amistad, el pan de Dios.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ES MI CUERPO, TOMAD Y COMED,</a:t>
            </a:r>
          </a:p>
          <a:p>
            <a:pPr algn="ctr"/>
            <a:r>
              <a:rPr lang="es-ES" sz="2400" b="1" dirty="0"/>
              <a:t>ESTA ES MI SANGRE, TOMAD Y BEBED,</a:t>
            </a:r>
          </a:p>
          <a:p>
            <a:pPr algn="ctr"/>
            <a:r>
              <a:rPr lang="es-ES" sz="2400" b="1" dirty="0"/>
              <a:t>PUES YO SOY LA VIDA, YO SOY EL AMOR,</a:t>
            </a:r>
          </a:p>
          <a:p>
            <a:pPr algn="ctr"/>
            <a:r>
              <a:rPr lang="es-ES" sz="2400" b="1" dirty="0"/>
              <a:t>OH SEÑOR, CONDÚCENOS HASTA TU AMOR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2103" y="428604"/>
            <a:ext cx="467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              </a:t>
            </a:r>
            <a:r>
              <a:rPr lang="es-ES" sz="2800" b="1" dirty="0">
                <a:solidFill>
                  <a:srgbClr val="0070C0"/>
                </a:solidFill>
              </a:rPr>
              <a:t>CORDERO DE DIOS</a:t>
            </a:r>
          </a:p>
        </p:txBody>
      </p:sp>
      <p:pic>
        <p:nvPicPr>
          <p:cNvPr id="6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0C5F3280-B835-944C-BDD2-56278B7D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9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40" y="1071546"/>
            <a:ext cx="4857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1.- Prepárate para recibir a Jesús. Camina  pensando en lo que vas a hacer.</a:t>
            </a:r>
          </a:p>
          <a:p>
            <a:endParaRPr lang="es-ES" sz="3200" b="1" dirty="0"/>
          </a:p>
          <a:p>
            <a:r>
              <a:rPr lang="es-ES" sz="3200" b="1" dirty="0"/>
              <a:t>2.- Cuando le hayas recibido, charla con El, dale las gracias. </a:t>
            </a:r>
          </a:p>
        </p:txBody>
      </p:sp>
      <p:pic>
        <p:nvPicPr>
          <p:cNvPr id="5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EAE4029C-1EE5-8E4E-8C1D-E16DF9FB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17528" y="961564"/>
            <a:ext cx="4090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solidFill>
                  <a:srgbClr val="FF0000"/>
                </a:solidFill>
                <a:cs typeface="Times New Roman" pitchFamily="18" charset="0"/>
              </a:rPr>
              <a:t>CANTO DE COMUNIÓN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311196" y="2000240"/>
            <a:ext cx="442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Alrededor de tu mesa,</a:t>
            </a:r>
          </a:p>
          <a:p>
            <a:r>
              <a:rPr lang="es-ES" sz="3200" b="1" dirty="0"/>
              <a:t>venimos a recordar, (bis)</a:t>
            </a:r>
          </a:p>
          <a:p>
            <a:r>
              <a:rPr lang="es-ES" sz="3200" b="1" dirty="0"/>
              <a:t>que tu palabra es camino,</a:t>
            </a:r>
          </a:p>
          <a:p>
            <a:r>
              <a:rPr lang="es-ES" sz="3200" b="1" dirty="0"/>
              <a:t>tu cuerpo fraternidad (bis)</a:t>
            </a:r>
            <a:endParaRPr lang="es-ES" sz="3200" dirty="0"/>
          </a:p>
        </p:txBody>
      </p:sp>
      <p:pic>
        <p:nvPicPr>
          <p:cNvPr id="7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9C7CF1D0-EB36-A34C-8971-6646F044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78667FE1-B5FC-EB4D-85FB-A254F8C3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4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VANGELHO DO XXVIII DO TEMPO COMUM | Paróquia de São Miguel de Marinhas">
            <a:extLst>
              <a:ext uri="{FF2B5EF4-FFF2-40B4-BE49-F238E27FC236}">
                <a16:creationId xmlns:a16="http://schemas.microsoft.com/office/drawing/2014/main" id="{30BDC65D-38F8-5E40-8375-FEECCDAE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VANGELHO DO XXVIII DO TEMPO COMUM | Paróquia de São Miguel de Marinhas">
            <a:extLst>
              <a:ext uri="{FF2B5EF4-FFF2-40B4-BE49-F238E27FC236}">
                <a16:creationId xmlns:a16="http://schemas.microsoft.com/office/drawing/2014/main" id="{47E67FDA-A47C-7345-BA5A-757D329A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6ADA9D-8DA5-AE4E-A7EB-A1B5F06FB093}"/>
              </a:ext>
            </a:extLst>
          </p:cNvPr>
          <p:cNvSpPr txBox="1"/>
          <p:nvPr/>
        </p:nvSpPr>
        <p:spPr>
          <a:xfrm>
            <a:off x="179512" y="44624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Tienes a Jesús dentro de ti, </a:t>
            </a:r>
          </a:p>
          <a:p>
            <a:r>
              <a:rPr lang="es-ES" sz="3200" dirty="0"/>
              <a:t>¡aprovecha!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1A2707E-79BA-AE41-91F5-F6D244B4E6E8}"/>
              </a:ext>
            </a:extLst>
          </p:cNvPr>
          <p:cNvSpPr/>
          <p:nvPr/>
        </p:nvSpPr>
        <p:spPr>
          <a:xfrm rot="20188238">
            <a:off x="1003470" y="3050128"/>
            <a:ext cx="1521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Dale</a:t>
            </a:r>
          </a:p>
          <a:p>
            <a:r>
              <a:rPr lang="es-ES" sz="2400" dirty="0"/>
              <a:t>las gracias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CC2E86-8A06-EE42-9B3D-3B29591F8116}"/>
              </a:ext>
            </a:extLst>
          </p:cNvPr>
          <p:cNvSpPr/>
          <p:nvPr/>
        </p:nvSpPr>
        <p:spPr>
          <a:xfrm rot="1490709">
            <a:off x="5996686" y="3003526"/>
            <a:ext cx="994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Habla </a:t>
            </a:r>
          </a:p>
          <a:p>
            <a:r>
              <a:rPr lang="es-ES" sz="2400" dirty="0"/>
              <a:t>con Él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6370" y="1500174"/>
            <a:ext cx="40719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Señor, toma mi vida nueva </a:t>
            </a:r>
            <a:br>
              <a:rPr lang="es-ES" b="1" dirty="0"/>
            </a:br>
            <a:r>
              <a:rPr lang="es-ES" b="1" dirty="0"/>
              <a:t>antes de que la espera </a:t>
            </a:r>
            <a:br>
              <a:rPr lang="es-ES" b="1" dirty="0"/>
            </a:br>
            <a:r>
              <a:rPr lang="es-ES" b="1" dirty="0"/>
              <a:t>desgaste años en mi </a:t>
            </a:r>
            <a:br>
              <a:rPr lang="es-ES" b="1" dirty="0"/>
            </a:br>
            <a:r>
              <a:rPr lang="es-ES" b="1" dirty="0"/>
              <a:t>estoy dispuesta a lo que quieras </a:t>
            </a:r>
            <a:br>
              <a:rPr lang="es-ES" b="1" dirty="0"/>
            </a:br>
            <a:r>
              <a:rPr lang="es-ES" b="1" dirty="0"/>
              <a:t>no importa lo que sea </a:t>
            </a:r>
            <a:br>
              <a:rPr lang="es-ES" b="1" dirty="0"/>
            </a:br>
            <a:r>
              <a:rPr lang="es-ES" b="1" dirty="0"/>
              <a:t>tu llámame a servir 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Llévame donde los hombres </a:t>
            </a:r>
            <a:br>
              <a:rPr lang="es-ES" b="1" dirty="0"/>
            </a:br>
            <a:r>
              <a:rPr lang="es-ES" b="1" dirty="0"/>
              <a:t>necesiten tus palabras </a:t>
            </a:r>
            <a:br>
              <a:rPr lang="es-ES" b="1" dirty="0"/>
            </a:br>
            <a:r>
              <a:rPr lang="es-ES" b="1" dirty="0"/>
              <a:t>necesiten mis ganas de vivir </a:t>
            </a:r>
            <a:br>
              <a:rPr lang="es-ES" b="1" dirty="0"/>
            </a:br>
            <a:r>
              <a:rPr lang="es-ES" b="1" dirty="0"/>
              <a:t>donde falte la esperanza </a:t>
            </a:r>
            <a:br>
              <a:rPr lang="es-ES" b="1" dirty="0"/>
            </a:br>
            <a:r>
              <a:rPr lang="es-ES" b="1" dirty="0"/>
              <a:t>donde falte la alegría </a:t>
            </a:r>
            <a:br>
              <a:rPr lang="es-ES" b="1" dirty="0"/>
            </a:br>
            <a:r>
              <a:rPr lang="es-ES" b="1" dirty="0"/>
              <a:t>simplemente por no saber de ti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22052" y="785794"/>
            <a:ext cx="18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CANTO FINAL</a:t>
            </a:r>
          </a:p>
        </p:txBody>
      </p:sp>
      <p:pic>
        <p:nvPicPr>
          <p:cNvPr id="5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6B85637D-7983-6941-AD2B-10CE1A21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786182" y="1285860"/>
            <a:ext cx="307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/>
              </a:solidFill>
              <a:latin typeface="Arial" charset="0"/>
            </a:endParaRPr>
          </a:p>
          <a:p>
            <a:endParaRPr lang="es-E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63888" y="1167135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CANTO DE ENTRADA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532920" y="1997839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VEN A LA FIESTA,</a:t>
            </a:r>
            <a:br>
              <a:rPr lang="es-ES" b="1" dirty="0"/>
            </a:br>
            <a:r>
              <a:rPr lang="es-ES" b="1" dirty="0"/>
              <a:t>ES EL MOMENTO DE REZAR Y DE CANTAR.</a:t>
            </a:r>
            <a:br>
              <a:rPr lang="es-ES" b="1" dirty="0"/>
            </a:br>
            <a:r>
              <a:rPr lang="es-ES" b="1" dirty="0"/>
              <a:t>HOY CELEBRAMOS, QUE EN NUESTRAS VIDAS</a:t>
            </a:r>
            <a:br>
              <a:rPr lang="es-ES" b="1" dirty="0"/>
            </a:br>
            <a:r>
              <a:rPr lang="es-ES" b="1" dirty="0"/>
              <a:t>DIOS VIVIENDO SIEMPRE ESTÁ.  (2)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Ven a la fiesta a participar,</a:t>
            </a:r>
            <a:br>
              <a:rPr lang="es-ES" b="1" dirty="0"/>
            </a:br>
            <a:r>
              <a:rPr lang="es-ES" b="1" dirty="0"/>
              <a:t>nos hace falta tu calor.</a:t>
            </a:r>
            <a:br>
              <a:rPr lang="es-ES" b="1" dirty="0"/>
            </a:br>
            <a:r>
              <a:rPr lang="es-ES" b="1" dirty="0"/>
              <a:t>Jesús, te invita para celebrar su amor,</a:t>
            </a:r>
            <a:br>
              <a:rPr lang="es-ES" b="1" dirty="0"/>
            </a:br>
            <a:r>
              <a:rPr lang="es-ES" b="1" dirty="0"/>
              <a:t>atento tu estarás a responder por eso...</a:t>
            </a:r>
            <a:br>
              <a:rPr lang="es-ES" b="1" dirty="0"/>
            </a:br>
            <a:r>
              <a:rPr lang="es-ES" b="1" dirty="0"/>
              <a:t>ESTRIBILLO.</a:t>
            </a:r>
          </a:p>
        </p:txBody>
      </p:sp>
      <p:pic>
        <p:nvPicPr>
          <p:cNvPr id="1027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F4D25645-D208-5342-97F4-BC0387E9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57224" y="1000108"/>
            <a:ext cx="257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ACTO PENITENCIAL</a:t>
            </a:r>
          </a:p>
        </p:txBody>
      </p:sp>
      <p:pic>
        <p:nvPicPr>
          <p:cNvPr id="6" name="Picture 13" descr="servicio-adorac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08" y="14720"/>
            <a:ext cx="9144000" cy="6858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34" y="1500174"/>
            <a:ext cx="337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ACTO PENITENCIAL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0069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3968" y="20083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GLORIA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167062" y="1139254"/>
            <a:ext cx="59769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Por tu inmensa gloria, te alabamos,</a:t>
            </a:r>
          </a:p>
          <a:p>
            <a:pPr algn="ctr"/>
            <a:r>
              <a:rPr lang="es-ES" sz="2400" b="1" dirty="0"/>
              <a:t>Bendecimos tu amor, te adoramos,</a:t>
            </a:r>
          </a:p>
          <a:p>
            <a:pPr algn="ctr"/>
            <a:r>
              <a:rPr lang="es-ES" sz="2400" b="1" dirty="0"/>
              <a:t>Damos gracias al rey celestial,</a:t>
            </a:r>
          </a:p>
          <a:p>
            <a:pPr algn="ctr"/>
            <a:r>
              <a:rPr lang="es-ES" sz="2400" b="1" dirty="0"/>
              <a:t>A Dios bueno, a Dios padre</a:t>
            </a:r>
          </a:p>
          <a:p>
            <a:pPr algn="ctr"/>
            <a:r>
              <a:rPr lang="es-ES" sz="2400" b="1" dirty="0"/>
              <a:t>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</p:txBody>
      </p:sp>
      <p:pic>
        <p:nvPicPr>
          <p:cNvPr id="5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EA78216F-8472-894E-958E-252DFFDA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1.bp.blogspot.com/-nv4SLwqEPqQ/UCOyE9MIo7I/AAAAAAAAG0Y/NCQ7PxaXeh0/s1600/v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ócesis de Málaga : Portal de la Iglesia Católica de Málaga | Biblia para  niños, Lecciones bíblicas para niños, Lecciones de la biblia">
            <a:extLst>
              <a:ext uri="{FF2B5EF4-FFF2-40B4-BE49-F238E27FC236}">
                <a16:creationId xmlns:a16="http://schemas.microsoft.com/office/drawing/2014/main" id="{42CB37FD-598E-164A-A9E7-E9C21B1A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 rot="21064923">
            <a:off x="4895326" y="249289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ESCUCHA, </a:t>
            </a:r>
          </a:p>
          <a:p>
            <a:r>
              <a:rPr lang="es-ES" sz="3200" b="1" dirty="0"/>
              <a:t>DIOS </a:t>
            </a:r>
          </a:p>
          <a:p>
            <a:r>
              <a:rPr lang="es-ES" sz="3200" b="1" dirty="0"/>
              <a:t>HABLA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63888" y="98246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ALELUYA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78098" y="1785926"/>
            <a:ext cx="64659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/>
              <a:t>ALELUYA, ALELUYA, ALELUYA. (BIS)</a:t>
            </a:r>
          </a:p>
          <a:p>
            <a:pPr algn="ctr">
              <a:buNone/>
            </a:pPr>
            <a:r>
              <a:rPr lang="es-ES" sz="3200" b="1" dirty="0"/>
              <a:t>Canta aleluya, no dejes de bailar.</a:t>
            </a:r>
          </a:p>
          <a:p>
            <a:pPr algn="ctr">
              <a:buNone/>
            </a:pPr>
            <a:r>
              <a:rPr lang="es-ES" sz="3200" b="1" dirty="0"/>
              <a:t>Y mueve siempre tus pies.</a:t>
            </a:r>
          </a:p>
          <a:p>
            <a:pPr algn="ctr">
              <a:buNone/>
            </a:pPr>
            <a:r>
              <a:rPr lang="es-ES" sz="3200" b="1" dirty="0"/>
              <a:t>Siente su fuego en movimiento.</a:t>
            </a:r>
          </a:p>
          <a:p>
            <a:pPr algn="ctr">
              <a:buNone/>
            </a:pPr>
            <a:r>
              <a:rPr lang="es-ES" sz="3200" b="1" dirty="0"/>
              <a:t>Grita, canta: a-le-</a:t>
            </a:r>
            <a:r>
              <a:rPr lang="es-ES" sz="3200" b="1" dirty="0" err="1"/>
              <a:t>lu</a:t>
            </a:r>
            <a:r>
              <a:rPr lang="es-ES" sz="3200" b="1" dirty="0"/>
              <a:t>-ya.</a:t>
            </a:r>
          </a:p>
          <a:p>
            <a:pPr algn="ctr">
              <a:buNone/>
            </a:pPr>
            <a:r>
              <a:rPr lang="es-ES" sz="3200" b="1" dirty="0"/>
              <a:t>[Estribillo]</a:t>
            </a:r>
          </a:p>
          <a:p>
            <a:pPr algn="ctr"/>
            <a:endParaRPr lang="es-ES" b="1" dirty="0"/>
          </a:p>
        </p:txBody>
      </p:sp>
      <p:pic>
        <p:nvPicPr>
          <p:cNvPr id="6" name="Picture 3" descr="El que quiera ser el primero, sea el último y el servidor de todos (Marcos  9,30-37) | Ecos de la Palabra">
            <a:extLst>
              <a:ext uri="{FF2B5EF4-FFF2-40B4-BE49-F238E27FC236}">
                <a16:creationId xmlns:a16="http://schemas.microsoft.com/office/drawing/2014/main" id="{0404B08A-D79A-6E48-8560-E32BBDBC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6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vangelio-20-mayo-2012-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s://i.ytimg.com/vi/GGHNWh9itxY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429256" y="3429000"/>
            <a:ext cx="2322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San Marcos 9, 30-37</a:t>
            </a:r>
            <a:endParaRPr lang="es-E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701</Words>
  <Application>Microsoft Macintosh PowerPoint</Application>
  <PresentationFormat>Presentación en pantalla (4:3)</PresentationFormat>
  <Paragraphs>115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Ángel</dc:creator>
  <cp:lastModifiedBy>Enrique Abad</cp:lastModifiedBy>
  <cp:revision>75</cp:revision>
  <dcterms:created xsi:type="dcterms:W3CDTF">2012-03-01T15:31:00Z</dcterms:created>
  <dcterms:modified xsi:type="dcterms:W3CDTF">2020-10-24T17:21:44Z</dcterms:modified>
</cp:coreProperties>
</file>