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46" r:id="rId3"/>
    <p:sldId id="371" r:id="rId4"/>
    <p:sldId id="267" r:id="rId5"/>
    <p:sldId id="353" r:id="rId6"/>
    <p:sldId id="293" r:id="rId7"/>
    <p:sldId id="369" r:id="rId8"/>
    <p:sldId id="345" r:id="rId9"/>
    <p:sldId id="340" r:id="rId10"/>
    <p:sldId id="370" r:id="rId11"/>
    <p:sldId id="357" r:id="rId12"/>
    <p:sldId id="354" r:id="rId13"/>
    <p:sldId id="356" r:id="rId14"/>
    <p:sldId id="298" r:id="rId15"/>
    <p:sldId id="299" r:id="rId16"/>
    <p:sldId id="309" r:id="rId17"/>
    <p:sldId id="306" r:id="rId18"/>
    <p:sldId id="349" r:id="rId19"/>
    <p:sldId id="282" r:id="rId20"/>
    <p:sldId id="284" r:id="rId21"/>
    <p:sldId id="305" r:id="rId22"/>
    <p:sldId id="279" r:id="rId23"/>
    <p:sldId id="372" r:id="rId24"/>
    <p:sldId id="361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103"/>
    <a:srgbClr val="2F2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4CF4E-B39F-4549-946D-8479F8AE692B}" v="111" dt="2020-10-22T21:20:46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3434" autoAdjust="0"/>
  </p:normalViewPr>
  <p:slideViewPr>
    <p:cSldViewPr>
      <p:cViewPr varScale="1">
        <p:scale>
          <a:sx n="93" d="100"/>
          <a:sy n="93" d="100"/>
        </p:scale>
        <p:origin x="2200" y="2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que Abad" userId="3f4aee16-0c8e-4dc2-8baa-a7cdab705492" providerId="ADAL" clId="{D57F7716-7946-8844-AFA6-AC695211EE08}"/>
    <pc:docChg chg="custSel modSld">
      <pc:chgData name="Enrique Abad" userId="3f4aee16-0c8e-4dc2-8baa-a7cdab705492" providerId="ADAL" clId="{D57F7716-7946-8844-AFA6-AC695211EE08}" dt="2020-10-22T18:48:43.768" v="12" actId="1076"/>
      <pc:docMkLst>
        <pc:docMk/>
      </pc:docMkLst>
      <pc:sldChg chg="delSp modSp mod">
        <pc:chgData name="Enrique Abad" userId="3f4aee16-0c8e-4dc2-8baa-a7cdab705492" providerId="ADAL" clId="{D57F7716-7946-8844-AFA6-AC695211EE08}" dt="2020-10-22T18:48:43.768" v="12" actId="1076"/>
        <pc:sldMkLst>
          <pc:docMk/>
          <pc:sldMk cId="0" sldId="346"/>
        </pc:sldMkLst>
        <pc:spChg chg="del">
          <ac:chgData name="Enrique Abad" userId="3f4aee16-0c8e-4dc2-8baa-a7cdab705492" providerId="ADAL" clId="{D57F7716-7946-8844-AFA6-AC695211EE08}" dt="2020-10-22T18:47:09.121" v="3" actId="478"/>
          <ac:spMkLst>
            <pc:docMk/>
            <pc:sldMk cId="0" sldId="346"/>
            <ac:spMk id="6" creationId="{00000000-0000-0000-0000-000000000000}"/>
          </ac:spMkLst>
        </pc:spChg>
        <pc:spChg chg="del">
          <ac:chgData name="Enrique Abad" userId="3f4aee16-0c8e-4dc2-8baa-a7cdab705492" providerId="ADAL" clId="{D57F7716-7946-8844-AFA6-AC695211EE08}" dt="2020-10-22T18:47:17.755" v="6" actId="478"/>
          <ac:spMkLst>
            <pc:docMk/>
            <pc:sldMk cId="0" sldId="346"/>
            <ac:spMk id="8" creationId="{00000000-0000-0000-0000-000000000000}"/>
          </ac:spMkLst>
        </pc:spChg>
        <pc:spChg chg="del">
          <ac:chgData name="Enrique Abad" userId="3f4aee16-0c8e-4dc2-8baa-a7cdab705492" providerId="ADAL" clId="{D57F7716-7946-8844-AFA6-AC695211EE08}" dt="2020-10-22T18:47:29.291" v="10" actId="478"/>
          <ac:spMkLst>
            <pc:docMk/>
            <pc:sldMk cId="0" sldId="346"/>
            <ac:spMk id="10" creationId="{00000000-0000-0000-0000-000000000000}"/>
          </ac:spMkLst>
        </pc:spChg>
        <pc:spChg chg="del">
          <ac:chgData name="Enrique Abad" userId="3f4aee16-0c8e-4dc2-8baa-a7cdab705492" providerId="ADAL" clId="{D57F7716-7946-8844-AFA6-AC695211EE08}" dt="2020-10-22T18:47:14.665" v="5" actId="478"/>
          <ac:spMkLst>
            <pc:docMk/>
            <pc:sldMk cId="0" sldId="346"/>
            <ac:spMk id="19" creationId="{00000000-0000-0000-0000-000000000000}"/>
          </ac:spMkLst>
        </pc:spChg>
        <pc:picChg chg="del">
          <ac:chgData name="Enrique Abad" userId="3f4aee16-0c8e-4dc2-8baa-a7cdab705492" providerId="ADAL" clId="{D57F7716-7946-8844-AFA6-AC695211EE08}" dt="2020-10-22T18:47:22.880" v="9" actId="478"/>
          <ac:picMkLst>
            <pc:docMk/>
            <pc:sldMk cId="0" sldId="346"/>
            <ac:picMk id="7" creationId="{00000000-0000-0000-0000-000000000000}"/>
          </ac:picMkLst>
        </pc:picChg>
        <pc:picChg chg="del">
          <ac:chgData name="Enrique Abad" userId="3f4aee16-0c8e-4dc2-8baa-a7cdab705492" providerId="ADAL" clId="{D57F7716-7946-8844-AFA6-AC695211EE08}" dt="2020-10-22T18:47:02.475" v="2" actId="478"/>
          <ac:picMkLst>
            <pc:docMk/>
            <pc:sldMk cId="0" sldId="346"/>
            <ac:picMk id="109570" creationId="{00000000-0000-0000-0000-000000000000}"/>
          </ac:picMkLst>
        </pc:picChg>
        <pc:picChg chg="mod">
          <ac:chgData name="Enrique Abad" userId="3f4aee16-0c8e-4dc2-8baa-a7cdab705492" providerId="ADAL" clId="{D57F7716-7946-8844-AFA6-AC695211EE08}" dt="2020-10-22T18:48:43.768" v="12" actId="1076"/>
          <ac:picMkLst>
            <pc:docMk/>
            <pc:sldMk cId="0" sldId="346"/>
            <ac:picMk id="110594" creationId="{00000000-0000-0000-0000-000000000000}"/>
          </ac:picMkLst>
        </pc:picChg>
      </pc:sldChg>
    </pc:docChg>
  </pc:docChgLst>
  <pc:docChgLst>
    <pc:chgData name="Enrique Abad" userId="3f4aee16-0c8e-4dc2-8baa-a7cdab705492" providerId="ADAL" clId="{3424CF4E-B39F-4549-946D-8479F8AE692B}"/>
    <pc:docChg chg="undo custSel mod addSld delSld modSld sldOrd">
      <pc:chgData name="Enrique Abad" userId="3f4aee16-0c8e-4dc2-8baa-a7cdab705492" providerId="ADAL" clId="{3424CF4E-B39F-4549-946D-8479F8AE692B}" dt="2020-10-22T21:37:26.658" v="1094" actId="20577"/>
      <pc:docMkLst>
        <pc:docMk/>
      </pc:docMkLst>
      <pc:sldChg chg="delSp modSp mod">
        <pc:chgData name="Enrique Abad" userId="3f4aee16-0c8e-4dc2-8baa-a7cdab705492" providerId="ADAL" clId="{3424CF4E-B39F-4549-946D-8479F8AE692B}" dt="2020-10-22T21:37:26.658" v="1094" actId="20577"/>
        <pc:sldMkLst>
          <pc:docMk/>
          <pc:sldMk cId="0" sldId="267"/>
        </pc:sldMkLst>
        <pc:spChg chg="mod">
          <ac:chgData name="Enrique Abad" userId="3f4aee16-0c8e-4dc2-8baa-a7cdab705492" providerId="ADAL" clId="{3424CF4E-B39F-4549-946D-8479F8AE692B}" dt="2020-10-22T21:37:26.658" v="1094" actId="20577"/>
          <ac:spMkLst>
            <pc:docMk/>
            <pc:sldMk cId="0" sldId="267"/>
            <ac:spMk id="10" creationId="{00000000-0000-0000-0000-000000000000}"/>
          </ac:spMkLst>
        </pc:spChg>
        <pc:graphicFrameChg chg="mod">
          <ac:chgData name="Enrique Abad" userId="3f4aee16-0c8e-4dc2-8baa-a7cdab705492" providerId="ADAL" clId="{3424CF4E-B39F-4549-946D-8479F8AE692B}" dt="2020-10-22T19:54:33.662" v="5" actId="1076"/>
          <ac:graphicFrameMkLst>
            <pc:docMk/>
            <pc:sldMk cId="0" sldId="267"/>
            <ac:graphicFrameMk id="107521" creationId="{00000000-0000-0000-0000-000000000000}"/>
          </ac:graphicFrameMkLst>
        </pc:graphicFrameChg>
        <pc:picChg chg="del">
          <ac:chgData name="Enrique Abad" userId="3f4aee16-0c8e-4dc2-8baa-a7cdab705492" providerId="ADAL" clId="{3424CF4E-B39F-4549-946D-8479F8AE692B}" dt="2020-10-22T19:54:19.470" v="3" actId="478"/>
          <ac:picMkLst>
            <pc:docMk/>
            <pc:sldMk cId="0" sldId="267"/>
            <ac:picMk id="5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4:18.048" v="2" actId="478"/>
          <ac:picMkLst>
            <pc:docMk/>
            <pc:sldMk cId="0" sldId="267"/>
            <ac:picMk id="9" creationId="{00000000-0000-0000-0000-000000000000}"/>
          </ac:picMkLst>
        </pc:picChg>
      </pc:sldChg>
      <pc:sldChg chg="delSp modSp mod">
        <pc:chgData name="Enrique Abad" userId="3f4aee16-0c8e-4dc2-8baa-a7cdab705492" providerId="ADAL" clId="{3424CF4E-B39F-4549-946D-8479F8AE692B}" dt="2020-10-22T20:55:16.680" v="583" actId="1037"/>
        <pc:sldMkLst>
          <pc:docMk/>
          <pc:sldMk cId="3201748338" sldId="279"/>
        </pc:sldMkLst>
        <pc:spChg chg="mod">
          <ac:chgData name="Enrique Abad" userId="3f4aee16-0c8e-4dc2-8baa-a7cdab705492" providerId="ADAL" clId="{3424CF4E-B39F-4549-946D-8479F8AE692B}" dt="2020-10-22T20:55:16.680" v="583" actId="1037"/>
          <ac:spMkLst>
            <pc:docMk/>
            <pc:sldMk cId="3201748338" sldId="279"/>
            <ac:spMk id="8" creationId="{00000000-0000-0000-0000-000000000000}"/>
          </ac:spMkLst>
        </pc:spChg>
        <pc:spChg chg="mod">
          <ac:chgData name="Enrique Abad" userId="3f4aee16-0c8e-4dc2-8baa-a7cdab705492" providerId="ADAL" clId="{3424CF4E-B39F-4549-946D-8479F8AE692B}" dt="2020-10-22T20:55:09.826" v="574" actId="1038"/>
          <ac:spMkLst>
            <pc:docMk/>
            <pc:sldMk cId="3201748338" sldId="279"/>
            <ac:spMk id="5122" creationId="{00000000-0000-0000-0000-000000000000}"/>
          </ac:spMkLst>
        </pc:spChg>
        <pc:graphicFrameChg chg="mod">
          <ac:chgData name="Enrique Abad" userId="3f4aee16-0c8e-4dc2-8baa-a7cdab705492" providerId="ADAL" clId="{3424CF4E-B39F-4549-946D-8479F8AE692B}" dt="2020-10-22T20:54:45.799" v="553" actId="1076"/>
          <ac:graphicFrameMkLst>
            <pc:docMk/>
            <pc:sldMk cId="3201748338" sldId="279"/>
            <ac:graphicFrameMk id="139265" creationId="{00000000-0000-0000-0000-000000000000}"/>
          </ac:graphicFrameMkLst>
        </pc:graphicFrameChg>
        <pc:picChg chg="del">
          <ac:chgData name="Enrique Abad" userId="3f4aee16-0c8e-4dc2-8baa-a7cdab705492" providerId="ADAL" clId="{3424CF4E-B39F-4549-946D-8479F8AE692B}" dt="2020-10-22T20:54:41.797" v="552" actId="478"/>
          <ac:picMkLst>
            <pc:docMk/>
            <pc:sldMk cId="3201748338" sldId="279"/>
            <ac:picMk id="4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20:54:40.266" v="551" actId="478"/>
          <ac:picMkLst>
            <pc:docMk/>
            <pc:sldMk cId="3201748338" sldId="279"/>
            <ac:picMk id="6" creationId="{00000000-0000-0000-0000-000000000000}"/>
          </ac:picMkLst>
        </pc:picChg>
      </pc:sldChg>
      <pc:sldChg chg="delSp modSp mod">
        <pc:chgData name="Enrique Abad" userId="3f4aee16-0c8e-4dc2-8baa-a7cdab705492" providerId="ADAL" clId="{3424CF4E-B39F-4549-946D-8479F8AE692B}" dt="2020-10-22T20:52:39.422" v="376" actId="1035"/>
        <pc:sldMkLst>
          <pc:docMk/>
          <pc:sldMk cId="951013680" sldId="282"/>
        </pc:sldMkLst>
        <pc:spChg chg="mod">
          <ac:chgData name="Enrique Abad" userId="3f4aee16-0c8e-4dc2-8baa-a7cdab705492" providerId="ADAL" clId="{3424CF4E-B39F-4549-946D-8479F8AE692B}" dt="2020-10-22T20:52:26.089" v="354" actId="14100"/>
          <ac:spMkLst>
            <pc:docMk/>
            <pc:sldMk cId="951013680" sldId="282"/>
            <ac:spMk id="2" creationId="{00000000-0000-0000-0000-000000000000}"/>
          </ac:spMkLst>
        </pc:spChg>
        <pc:spChg chg="mod">
          <ac:chgData name="Enrique Abad" userId="3f4aee16-0c8e-4dc2-8baa-a7cdab705492" providerId="ADAL" clId="{3424CF4E-B39F-4549-946D-8479F8AE692B}" dt="2020-10-22T20:52:39.422" v="376" actId="1035"/>
          <ac:spMkLst>
            <pc:docMk/>
            <pc:sldMk cId="951013680" sldId="282"/>
            <ac:spMk id="5" creationId="{00000000-0000-0000-0000-000000000000}"/>
          </ac:spMkLst>
        </pc:spChg>
        <pc:graphicFrameChg chg="mod">
          <ac:chgData name="Enrique Abad" userId="3f4aee16-0c8e-4dc2-8baa-a7cdab705492" providerId="ADAL" clId="{3424CF4E-B39F-4549-946D-8479F8AE692B}" dt="2020-10-22T20:52:28.229" v="355" actId="1035"/>
          <ac:graphicFrameMkLst>
            <pc:docMk/>
            <pc:sldMk cId="951013680" sldId="282"/>
            <ac:graphicFrameMk id="142337" creationId="{00000000-0000-0000-0000-000000000000}"/>
          </ac:graphicFrameMkLst>
        </pc:graphicFrameChg>
        <pc:picChg chg="del">
          <ac:chgData name="Enrique Abad" userId="3f4aee16-0c8e-4dc2-8baa-a7cdab705492" providerId="ADAL" clId="{3424CF4E-B39F-4549-946D-8479F8AE692B}" dt="2020-10-22T20:51:54.876" v="299" actId="478"/>
          <ac:picMkLst>
            <pc:docMk/>
            <pc:sldMk cId="951013680" sldId="282"/>
            <ac:picMk id="6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20:51:53.823" v="298" actId="478"/>
          <ac:picMkLst>
            <pc:docMk/>
            <pc:sldMk cId="951013680" sldId="282"/>
            <ac:picMk id="7" creationId="{00000000-0000-0000-0000-000000000000}"/>
          </ac:picMkLst>
        </pc:picChg>
      </pc:sldChg>
      <pc:sldChg chg="delSp modSp mod">
        <pc:chgData name="Enrique Abad" userId="3f4aee16-0c8e-4dc2-8baa-a7cdab705492" providerId="ADAL" clId="{3424CF4E-B39F-4549-946D-8479F8AE692B}" dt="2020-10-22T20:54:06.568" v="498" actId="1038"/>
        <pc:sldMkLst>
          <pc:docMk/>
          <pc:sldMk cId="4097392610" sldId="284"/>
        </pc:sldMkLst>
        <pc:spChg chg="mod">
          <ac:chgData name="Enrique Abad" userId="3f4aee16-0c8e-4dc2-8baa-a7cdab705492" providerId="ADAL" clId="{3424CF4E-B39F-4549-946D-8479F8AE692B}" dt="2020-10-22T20:54:00.224" v="495" actId="1038"/>
          <ac:spMkLst>
            <pc:docMk/>
            <pc:sldMk cId="4097392610" sldId="284"/>
            <ac:spMk id="2" creationId="{00000000-0000-0000-0000-000000000000}"/>
          </ac:spMkLst>
        </pc:spChg>
        <pc:spChg chg="mod">
          <ac:chgData name="Enrique Abad" userId="3f4aee16-0c8e-4dc2-8baa-a7cdab705492" providerId="ADAL" clId="{3424CF4E-B39F-4549-946D-8479F8AE692B}" dt="2020-10-22T20:54:06.568" v="498" actId="1038"/>
          <ac:spMkLst>
            <pc:docMk/>
            <pc:sldMk cId="4097392610" sldId="284"/>
            <ac:spMk id="5" creationId="{00000000-0000-0000-0000-000000000000}"/>
          </ac:spMkLst>
        </pc:spChg>
        <pc:graphicFrameChg chg="mod">
          <ac:chgData name="Enrique Abad" userId="3f4aee16-0c8e-4dc2-8baa-a7cdab705492" providerId="ADAL" clId="{3424CF4E-B39F-4549-946D-8479F8AE692B}" dt="2020-10-22T20:53:07.398" v="411" actId="1037"/>
          <ac:graphicFrameMkLst>
            <pc:docMk/>
            <pc:sldMk cId="4097392610" sldId="284"/>
            <ac:graphicFrameMk id="140289" creationId="{00000000-0000-0000-0000-000000000000}"/>
          </ac:graphicFrameMkLst>
        </pc:graphicFrameChg>
        <pc:picChg chg="del">
          <ac:chgData name="Enrique Abad" userId="3f4aee16-0c8e-4dc2-8baa-a7cdab705492" providerId="ADAL" clId="{3424CF4E-B39F-4549-946D-8479F8AE692B}" dt="2020-10-22T20:52:54.921" v="379" actId="478"/>
          <ac:picMkLst>
            <pc:docMk/>
            <pc:sldMk cId="4097392610" sldId="284"/>
            <ac:picMk id="6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20:52:51.756" v="378" actId="478"/>
          <ac:picMkLst>
            <pc:docMk/>
            <pc:sldMk cId="4097392610" sldId="284"/>
            <ac:picMk id="7" creationId="{00000000-0000-0000-0000-000000000000}"/>
          </ac:picMkLst>
        </pc:picChg>
      </pc:sldChg>
      <pc:sldChg chg="delSp modSp mod">
        <pc:chgData name="Enrique Abad" userId="3f4aee16-0c8e-4dc2-8baa-a7cdab705492" providerId="ADAL" clId="{3424CF4E-B39F-4549-946D-8479F8AE692B}" dt="2020-10-22T19:56:28.864" v="109" actId="1037"/>
        <pc:sldMkLst>
          <pc:docMk/>
          <pc:sldMk cId="0" sldId="293"/>
        </pc:sldMkLst>
        <pc:spChg chg="mod">
          <ac:chgData name="Enrique Abad" userId="3f4aee16-0c8e-4dc2-8baa-a7cdab705492" providerId="ADAL" clId="{3424CF4E-B39F-4549-946D-8479F8AE692B}" dt="2020-10-22T19:56:05.947" v="55" actId="1038"/>
          <ac:spMkLst>
            <pc:docMk/>
            <pc:sldMk cId="0" sldId="293"/>
            <ac:spMk id="2" creationId="{00000000-0000-0000-0000-000000000000}"/>
          </ac:spMkLst>
        </pc:spChg>
        <pc:spChg chg="mod">
          <ac:chgData name="Enrique Abad" userId="3f4aee16-0c8e-4dc2-8baa-a7cdab705492" providerId="ADAL" clId="{3424CF4E-B39F-4549-946D-8479F8AE692B}" dt="2020-10-22T19:56:15.886" v="62" actId="1037"/>
          <ac:spMkLst>
            <pc:docMk/>
            <pc:sldMk cId="0" sldId="293"/>
            <ac:spMk id="3" creationId="{00000000-0000-0000-0000-000000000000}"/>
          </ac:spMkLst>
        </pc:spChg>
        <pc:graphicFrameChg chg="mod">
          <ac:chgData name="Enrique Abad" userId="3f4aee16-0c8e-4dc2-8baa-a7cdab705492" providerId="ADAL" clId="{3424CF4E-B39F-4549-946D-8479F8AE692B}" dt="2020-10-22T19:56:28.864" v="109" actId="1037"/>
          <ac:graphicFrameMkLst>
            <pc:docMk/>
            <pc:sldMk cId="0" sldId="293"/>
            <ac:graphicFrameMk id="105473" creationId="{00000000-0000-0000-0000-000000000000}"/>
          </ac:graphicFrameMkLst>
        </pc:graphicFrameChg>
        <pc:picChg chg="del">
          <ac:chgData name="Enrique Abad" userId="3f4aee16-0c8e-4dc2-8baa-a7cdab705492" providerId="ADAL" clId="{3424CF4E-B39F-4549-946D-8479F8AE692B}" dt="2020-10-22T19:55:53.985" v="28" actId="478"/>
          <ac:picMkLst>
            <pc:docMk/>
            <pc:sldMk cId="0" sldId="293"/>
            <ac:picMk id="5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5:55.656" v="29" actId="478"/>
          <ac:picMkLst>
            <pc:docMk/>
            <pc:sldMk cId="0" sldId="293"/>
            <ac:picMk id="6" creationId="{00000000-0000-0000-0000-000000000000}"/>
          </ac:picMkLst>
        </pc:picChg>
      </pc:sldChg>
      <pc:sldChg chg="delSp modSp mod">
        <pc:chgData name="Enrique Abad" userId="3f4aee16-0c8e-4dc2-8baa-a7cdab705492" providerId="ADAL" clId="{3424CF4E-B39F-4549-946D-8479F8AE692B}" dt="2020-10-22T19:59:38.504" v="231" actId="1076"/>
        <pc:sldMkLst>
          <pc:docMk/>
          <pc:sldMk cId="1897413554" sldId="298"/>
        </pc:sldMkLst>
        <pc:graphicFrameChg chg="mod">
          <ac:chgData name="Enrique Abad" userId="3f4aee16-0c8e-4dc2-8baa-a7cdab705492" providerId="ADAL" clId="{3424CF4E-B39F-4549-946D-8479F8AE692B}" dt="2020-10-22T19:59:38.504" v="231" actId="1076"/>
          <ac:graphicFrameMkLst>
            <pc:docMk/>
            <pc:sldMk cId="1897413554" sldId="298"/>
            <ac:graphicFrameMk id="96257" creationId="{00000000-0000-0000-0000-000000000000}"/>
          </ac:graphicFrameMkLst>
        </pc:graphicFrameChg>
        <pc:picChg chg="del">
          <ac:chgData name="Enrique Abad" userId="3f4aee16-0c8e-4dc2-8baa-a7cdab705492" providerId="ADAL" clId="{3424CF4E-B39F-4549-946D-8479F8AE692B}" dt="2020-10-22T19:59:33.099" v="227" actId="478"/>
          <ac:picMkLst>
            <pc:docMk/>
            <pc:sldMk cId="1897413554" sldId="298"/>
            <ac:picMk id="6" creationId="{00000000-0000-0000-0000-000000000000}"/>
          </ac:picMkLst>
        </pc:picChg>
        <pc:picChg chg="del mod">
          <ac:chgData name="Enrique Abad" userId="3f4aee16-0c8e-4dc2-8baa-a7cdab705492" providerId="ADAL" clId="{3424CF4E-B39F-4549-946D-8479F8AE692B}" dt="2020-10-22T19:59:36.166" v="230" actId="478"/>
          <ac:picMkLst>
            <pc:docMk/>
            <pc:sldMk cId="1897413554" sldId="298"/>
            <ac:picMk id="8" creationId="{00000000-0000-0000-0000-000000000000}"/>
          </ac:picMkLst>
        </pc:picChg>
      </pc:sldChg>
      <pc:sldChg chg="delSp modSp mod">
        <pc:chgData name="Enrique Abad" userId="3f4aee16-0c8e-4dc2-8baa-a7cdab705492" providerId="ADAL" clId="{3424CF4E-B39F-4549-946D-8479F8AE692B}" dt="2020-10-22T19:59:48.118" v="236" actId="1076"/>
        <pc:sldMkLst>
          <pc:docMk/>
          <pc:sldMk cId="1544042319" sldId="299"/>
        </pc:sldMkLst>
        <pc:graphicFrameChg chg="mod">
          <ac:chgData name="Enrique Abad" userId="3f4aee16-0c8e-4dc2-8baa-a7cdab705492" providerId="ADAL" clId="{3424CF4E-B39F-4549-946D-8479F8AE692B}" dt="2020-10-22T19:59:48.118" v="236" actId="1076"/>
          <ac:graphicFrameMkLst>
            <pc:docMk/>
            <pc:sldMk cId="1544042319" sldId="299"/>
            <ac:graphicFrameMk id="95233" creationId="{00000000-0000-0000-0000-000000000000}"/>
          </ac:graphicFrameMkLst>
        </pc:graphicFrameChg>
        <pc:picChg chg="del">
          <ac:chgData name="Enrique Abad" userId="3f4aee16-0c8e-4dc2-8baa-a7cdab705492" providerId="ADAL" clId="{3424CF4E-B39F-4549-946D-8479F8AE692B}" dt="2020-10-22T19:59:42.603" v="233" actId="478"/>
          <ac:picMkLst>
            <pc:docMk/>
            <pc:sldMk cId="1544042319" sldId="299"/>
            <ac:picMk id="6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9:45.171" v="235" actId="478"/>
          <ac:picMkLst>
            <pc:docMk/>
            <pc:sldMk cId="1544042319" sldId="299"/>
            <ac:picMk id="7" creationId="{00000000-0000-0000-0000-000000000000}"/>
          </ac:picMkLst>
        </pc:picChg>
      </pc:sldChg>
      <pc:sldChg chg="delSp modSp mod">
        <pc:chgData name="Enrique Abad" userId="3f4aee16-0c8e-4dc2-8baa-a7cdab705492" providerId="ADAL" clId="{3424CF4E-B39F-4549-946D-8479F8AE692B}" dt="2020-10-22T20:54:31.132" v="549" actId="1037"/>
        <pc:sldMkLst>
          <pc:docMk/>
          <pc:sldMk cId="0" sldId="305"/>
        </pc:sldMkLst>
        <pc:spChg chg="mod">
          <ac:chgData name="Enrique Abad" userId="3f4aee16-0c8e-4dc2-8baa-a7cdab705492" providerId="ADAL" clId="{3424CF4E-B39F-4549-946D-8479F8AE692B}" dt="2020-10-22T20:54:31.132" v="549" actId="1037"/>
          <ac:spMkLst>
            <pc:docMk/>
            <pc:sldMk cId="0" sldId="305"/>
            <ac:spMk id="6" creationId="{00000000-0000-0000-0000-000000000000}"/>
          </ac:spMkLst>
        </pc:spChg>
        <pc:picChg chg="del">
          <ac:chgData name="Enrique Abad" userId="3f4aee16-0c8e-4dc2-8baa-a7cdab705492" providerId="ADAL" clId="{3424CF4E-B39F-4549-946D-8479F8AE692B}" dt="2020-10-22T20:54:17.125" v="502" actId="478"/>
          <ac:picMkLst>
            <pc:docMk/>
            <pc:sldMk cId="0" sldId="305"/>
            <ac:picMk id="2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20:54:14.958" v="500" actId="478"/>
          <ac:picMkLst>
            <pc:docMk/>
            <pc:sldMk cId="0" sldId="305"/>
            <ac:picMk id="4" creationId="{00000000-0000-0000-0000-000000000000}"/>
          </ac:picMkLst>
        </pc:picChg>
        <pc:picChg chg="mod">
          <ac:chgData name="Enrique Abad" userId="3f4aee16-0c8e-4dc2-8baa-a7cdab705492" providerId="ADAL" clId="{3424CF4E-B39F-4549-946D-8479F8AE692B}" dt="2020-10-22T20:54:21.641" v="503" actId="1076"/>
          <ac:picMkLst>
            <pc:docMk/>
            <pc:sldMk cId="0" sldId="305"/>
            <ac:picMk id="5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20:54:16.104" v="501" actId="478"/>
          <ac:picMkLst>
            <pc:docMk/>
            <pc:sldMk cId="0" sldId="305"/>
            <ac:picMk id="90114" creationId="{00000000-0000-0000-0000-000000000000}"/>
          </ac:picMkLst>
        </pc:picChg>
      </pc:sldChg>
      <pc:sldChg chg="delSp modSp mod">
        <pc:chgData name="Enrique Abad" userId="3f4aee16-0c8e-4dc2-8baa-a7cdab705492" providerId="ADAL" clId="{3424CF4E-B39F-4549-946D-8479F8AE692B}" dt="2020-10-22T20:51:13.298" v="287" actId="1038"/>
        <pc:sldMkLst>
          <pc:docMk/>
          <pc:sldMk cId="0" sldId="306"/>
        </pc:sldMkLst>
        <pc:spChg chg="mod">
          <ac:chgData name="Enrique Abad" userId="3f4aee16-0c8e-4dc2-8baa-a7cdab705492" providerId="ADAL" clId="{3424CF4E-B39F-4549-946D-8479F8AE692B}" dt="2020-10-22T20:51:13.298" v="287" actId="1038"/>
          <ac:spMkLst>
            <pc:docMk/>
            <pc:sldMk cId="0" sldId="306"/>
            <ac:spMk id="2" creationId="{00000000-0000-0000-0000-000000000000}"/>
          </ac:spMkLst>
        </pc:spChg>
        <pc:spChg chg="mod">
          <ac:chgData name="Enrique Abad" userId="3f4aee16-0c8e-4dc2-8baa-a7cdab705492" providerId="ADAL" clId="{3424CF4E-B39F-4549-946D-8479F8AE692B}" dt="2020-10-22T20:51:02.378" v="281" actId="1038"/>
          <ac:spMkLst>
            <pc:docMk/>
            <pc:sldMk cId="0" sldId="306"/>
            <ac:spMk id="3" creationId="{00000000-0000-0000-0000-000000000000}"/>
          </ac:spMkLst>
        </pc:spChg>
        <pc:graphicFrameChg chg="mod">
          <ac:chgData name="Enrique Abad" userId="3f4aee16-0c8e-4dc2-8baa-a7cdab705492" providerId="ADAL" clId="{3424CF4E-B39F-4549-946D-8479F8AE692B}" dt="2020-10-22T20:50:45.779" v="243" actId="1076"/>
          <ac:graphicFrameMkLst>
            <pc:docMk/>
            <pc:sldMk cId="0" sldId="306"/>
            <ac:graphicFrameMk id="93185" creationId="{00000000-0000-0000-0000-000000000000}"/>
          </ac:graphicFrameMkLst>
        </pc:graphicFrameChg>
        <pc:picChg chg="del">
          <ac:chgData name="Enrique Abad" userId="3f4aee16-0c8e-4dc2-8baa-a7cdab705492" providerId="ADAL" clId="{3424CF4E-B39F-4549-946D-8479F8AE692B}" dt="2020-10-22T20:50:38.445" v="240" actId="478"/>
          <ac:picMkLst>
            <pc:docMk/>
            <pc:sldMk cId="0" sldId="306"/>
            <ac:picMk id="5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20:50:41.613" v="242" actId="478"/>
          <ac:picMkLst>
            <pc:docMk/>
            <pc:sldMk cId="0" sldId="306"/>
            <ac:picMk id="6" creationId="{00000000-0000-0000-0000-000000000000}"/>
          </ac:picMkLst>
        </pc:picChg>
      </pc:sldChg>
      <pc:sldChg chg="modSp mod">
        <pc:chgData name="Enrique Abad" userId="3f4aee16-0c8e-4dc2-8baa-a7cdab705492" providerId="ADAL" clId="{3424CF4E-B39F-4549-946D-8479F8AE692B}" dt="2020-10-22T21:15:30.544" v="1073" actId="1036"/>
        <pc:sldMkLst>
          <pc:docMk/>
          <pc:sldMk cId="3952078401" sldId="309"/>
        </pc:sldMkLst>
        <pc:picChg chg="mod">
          <ac:chgData name="Enrique Abad" userId="3f4aee16-0c8e-4dc2-8baa-a7cdab705492" providerId="ADAL" clId="{3424CF4E-B39F-4549-946D-8479F8AE692B}" dt="2020-10-22T21:15:30.544" v="1073" actId="1036"/>
          <ac:picMkLst>
            <pc:docMk/>
            <pc:sldMk cId="3952078401" sldId="309"/>
            <ac:picMk id="5" creationId="{00000000-0000-0000-0000-000000000000}"/>
          </ac:picMkLst>
        </pc:picChg>
      </pc:sldChg>
      <pc:sldChg chg="delSp modSp mod">
        <pc:chgData name="Enrique Abad" userId="3f4aee16-0c8e-4dc2-8baa-a7cdab705492" providerId="ADAL" clId="{3424CF4E-B39F-4549-946D-8479F8AE692B}" dt="2020-10-22T19:56:41.499" v="112" actId="1076"/>
        <pc:sldMkLst>
          <pc:docMk/>
          <pc:sldMk cId="0" sldId="340"/>
        </pc:sldMkLst>
        <pc:picChg chg="del">
          <ac:chgData name="Enrique Abad" userId="3f4aee16-0c8e-4dc2-8baa-a7cdab705492" providerId="ADAL" clId="{3424CF4E-B39F-4549-946D-8479F8AE692B}" dt="2020-10-22T19:56:37.414" v="111" actId="478"/>
          <ac:picMkLst>
            <pc:docMk/>
            <pc:sldMk cId="0" sldId="340"/>
            <ac:picMk id="2" creationId="{00000000-0000-0000-0000-000000000000}"/>
          </ac:picMkLst>
        </pc:picChg>
        <pc:picChg chg="mod">
          <ac:chgData name="Enrique Abad" userId="3f4aee16-0c8e-4dc2-8baa-a7cdab705492" providerId="ADAL" clId="{3424CF4E-B39F-4549-946D-8479F8AE692B}" dt="2020-10-22T19:56:41.499" v="112" actId="1076"/>
          <ac:picMkLst>
            <pc:docMk/>
            <pc:sldMk cId="0" sldId="340"/>
            <ac:picMk id="20482" creationId="{00000000-0000-0000-0000-000000000000}"/>
          </ac:picMkLst>
        </pc:picChg>
      </pc:sldChg>
      <pc:sldChg chg="delSp modSp mod">
        <pc:chgData name="Enrique Abad" userId="3f4aee16-0c8e-4dc2-8baa-a7cdab705492" providerId="ADAL" clId="{3424CF4E-B39F-4549-946D-8479F8AE692B}" dt="2020-10-22T19:55:47.479" v="26" actId="1076"/>
        <pc:sldMkLst>
          <pc:docMk/>
          <pc:sldMk cId="0" sldId="345"/>
        </pc:sldMkLst>
        <pc:graphicFrameChg chg="mod">
          <ac:chgData name="Enrique Abad" userId="3f4aee16-0c8e-4dc2-8baa-a7cdab705492" providerId="ADAL" clId="{3424CF4E-B39F-4549-946D-8479F8AE692B}" dt="2020-10-22T19:55:47.479" v="26" actId="1076"/>
          <ac:graphicFrameMkLst>
            <pc:docMk/>
            <pc:sldMk cId="0" sldId="345"/>
            <ac:graphicFrameMk id="102401" creationId="{00000000-0000-0000-0000-000000000000}"/>
          </ac:graphicFrameMkLst>
        </pc:graphicFrameChg>
        <pc:picChg chg="del">
          <ac:chgData name="Enrique Abad" userId="3f4aee16-0c8e-4dc2-8baa-a7cdab705492" providerId="ADAL" clId="{3424CF4E-B39F-4549-946D-8479F8AE692B}" dt="2020-10-22T19:55:42.253" v="24" actId="478"/>
          <ac:picMkLst>
            <pc:docMk/>
            <pc:sldMk cId="0" sldId="345"/>
            <ac:picMk id="6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5:43.941" v="25" actId="478"/>
          <ac:picMkLst>
            <pc:docMk/>
            <pc:sldMk cId="0" sldId="345"/>
            <ac:picMk id="7" creationId="{00000000-0000-0000-0000-000000000000}"/>
          </ac:picMkLst>
        </pc:picChg>
      </pc:sldChg>
      <pc:sldChg chg="addSp delSp modSp mod">
        <pc:chgData name="Enrique Abad" userId="3f4aee16-0c8e-4dc2-8baa-a7cdab705492" providerId="ADAL" clId="{3424CF4E-B39F-4549-946D-8479F8AE692B}" dt="2020-10-22T21:22:07.351" v="1093" actId="1035"/>
        <pc:sldMkLst>
          <pc:docMk/>
          <pc:sldMk cId="0" sldId="346"/>
        </pc:sldMkLst>
        <pc:spChg chg="mod">
          <ac:chgData name="Enrique Abad" userId="3f4aee16-0c8e-4dc2-8baa-a7cdab705492" providerId="ADAL" clId="{3424CF4E-B39F-4549-946D-8479F8AE692B}" dt="2020-10-22T21:22:07.351" v="1093" actId="1035"/>
          <ac:spMkLst>
            <pc:docMk/>
            <pc:sldMk cId="0" sldId="346"/>
            <ac:spMk id="9" creationId="{00000000-0000-0000-0000-000000000000}"/>
          </ac:spMkLst>
        </pc:spChg>
        <pc:picChg chg="add mod">
          <ac:chgData name="Enrique Abad" userId="3f4aee16-0c8e-4dc2-8baa-a7cdab705492" providerId="ADAL" clId="{3424CF4E-B39F-4549-946D-8479F8AE692B}" dt="2020-10-22T21:02:01.163" v="621" actId="14100"/>
          <ac:picMkLst>
            <pc:docMk/>
            <pc:sldMk cId="0" sldId="346"/>
            <ac:picMk id="24578" creationId="{9DD8FBA9-46B7-2746-97BF-0262396D203B}"/>
          </ac:picMkLst>
        </pc:picChg>
        <pc:picChg chg="del">
          <ac:chgData name="Enrique Abad" userId="3f4aee16-0c8e-4dc2-8baa-a7cdab705492" providerId="ADAL" clId="{3424CF4E-B39F-4549-946D-8479F8AE692B}" dt="2020-10-22T19:54:03.118" v="0" actId="478"/>
          <ac:picMkLst>
            <pc:docMk/>
            <pc:sldMk cId="0" sldId="346"/>
            <ac:picMk id="110594" creationId="{00000000-0000-0000-0000-000000000000}"/>
          </ac:picMkLst>
        </pc:picChg>
      </pc:sldChg>
      <pc:sldChg chg="delSp modSp mod">
        <pc:chgData name="Enrique Abad" userId="3f4aee16-0c8e-4dc2-8baa-a7cdab705492" providerId="ADAL" clId="{3424CF4E-B39F-4549-946D-8479F8AE692B}" dt="2020-10-22T20:51:42.545" v="296" actId="167"/>
        <pc:sldMkLst>
          <pc:docMk/>
          <pc:sldMk cId="0" sldId="349"/>
        </pc:sldMkLst>
        <pc:spChg chg="del">
          <ac:chgData name="Enrique Abad" userId="3f4aee16-0c8e-4dc2-8baa-a7cdab705492" providerId="ADAL" clId="{3424CF4E-B39F-4549-946D-8479F8AE692B}" dt="2020-10-22T20:51:32.621" v="294" actId="478"/>
          <ac:spMkLst>
            <pc:docMk/>
            <pc:sldMk cId="0" sldId="349"/>
            <ac:spMk id="6" creationId="{00000000-0000-0000-0000-000000000000}"/>
          </ac:spMkLst>
        </pc:spChg>
        <pc:graphicFrameChg chg="del">
          <ac:chgData name="Enrique Abad" userId="3f4aee16-0c8e-4dc2-8baa-a7cdab705492" providerId="ADAL" clId="{3424CF4E-B39F-4549-946D-8479F8AE692B}" dt="2020-10-22T20:51:29.879" v="293" actId="478"/>
          <ac:graphicFrameMkLst>
            <pc:docMk/>
            <pc:sldMk cId="0" sldId="349"/>
            <ac:graphicFrameMk id="91137" creationId="{00000000-0000-0000-0000-000000000000}"/>
          </ac:graphicFrameMkLst>
        </pc:graphicFrameChg>
        <pc:picChg chg="del">
          <ac:chgData name="Enrique Abad" userId="3f4aee16-0c8e-4dc2-8baa-a7cdab705492" providerId="ADAL" clId="{3424CF4E-B39F-4549-946D-8479F8AE692B}" dt="2020-10-22T20:51:25.888" v="291" actId="478"/>
          <ac:picMkLst>
            <pc:docMk/>
            <pc:sldMk cId="0" sldId="349"/>
            <ac:picMk id="5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20:51:24.917" v="290" actId="478"/>
          <ac:picMkLst>
            <pc:docMk/>
            <pc:sldMk cId="0" sldId="349"/>
            <ac:picMk id="7" creationId="{00000000-0000-0000-0000-000000000000}"/>
          </ac:picMkLst>
        </pc:picChg>
        <pc:picChg chg="mod">
          <ac:chgData name="Enrique Abad" userId="3f4aee16-0c8e-4dc2-8baa-a7cdab705492" providerId="ADAL" clId="{3424CF4E-B39F-4549-946D-8479F8AE692B}" dt="2020-10-22T20:51:42.545" v="296" actId="167"/>
          <ac:picMkLst>
            <pc:docMk/>
            <pc:sldMk cId="0" sldId="349"/>
            <ac:picMk id="91139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20:51:23.735" v="289" actId="478"/>
          <ac:picMkLst>
            <pc:docMk/>
            <pc:sldMk cId="0" sldId="349"/>
            <ac:picMk id="91141" creationId="{00000000-0000-0000-0000-000000000000}"/>
          </ac:picMkLst>
        </pc:picChg>
      </pc:sldChg>
      <pc:sldChg chg="delSp modSp mod">
        <pc:chgData name="Enrique Abad" userId="3f4aee16-0c8e-4dc2-8baa-a7cdab705492" providerId="ADAL" clId="{3424CF4E-B39F-4549-946D-8479F8AE692B}" dt="2020-10-22T19:54:54.330" v="13" actId="1076"/>
        <pc:sldMkLst>
          <pc:docMk/>
          <pc:sldMk cId="0" sldId="353"/>
        </pc:sldMkLst>
        <pc:spChg chg="del">
          <ac:chgData name="Enrique Abad" userId="3f4aee16-0c8e-4dc2-8baa-a7cdab705492" providerId="ADAL" clId="{3424CF4E-B39F-4549-946D-8479F8AE692B}" dt="2020-10-22T19:54:50.821" v="12" actId="478"/>
          <ac:spMkLst>
            <pc:docMk/>
            <pc:sldMk cId="0" sldId="353"/>
            <ac:spMk id="5" creationId="{00000000-0000-0000-0000-000000000000}"/>
          </ac:spMkLst>
        </pc:spChg>
        <pc:picChg chg="mod">
          <ac:chgData name="Enrique Abad" userId="3f4aee16-0c8e-4dc2-8baa-a7cdab705492" providerId="ADAL" clId="{3424CF4E-B39F-4549-946D-8479F8AE692B}" dt="2020-10-22T19:54:54.330" v="13" actId="1076"/>
          <ac:picMkLst>
            <pc:docMk/>
            <pc:sldMk cId="0" sldId="353"/>
            <ac:picMk id="6" creationId="{00000000-0000-0000-0000-000000000000}"/>
          </ac:picMkLst>
        </pc:picChg>
        <pc:picChg chg="del mod">
          <ac:chgData name="Enrique Abad" userId="3f4aee16-0c8e-4dc2-8baa-a7cdab705492" providerId="ADAL" clId="{3424CF4E-B39F-4549-946D-8479F8AE692B}" dt="2020-10-22T19:54:39.823" v="8" actId="478"/>
          <ac:picMkLst>
            <pc:docMk/>
            <pc:sldMk cId="0" sldId="353"/>
            <ac:picMk id="58370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4:42.555" v="10" actId="478"/>
          <ac:picMkLst>
            <pc:docMk/>
            <pc:sldMk cId="0" sldId="353"/>
            <ac:picMk id="59394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4:41.433" v="9" actId="478"/>
          <ac:picMkLst>
            <pc:docMk/>
            <pc:sldMk cId="0" sldId="353"/>
            <ac:picMk id="60418" creationId="{00000000-0000-0000-0000-000000000000}"/>
          </ac:picMkLst>
        </pc:picChg>
      </pc:sldChg>
      <pc:sldChg chg="addSp delSp modSp mod setBg chgLayout">
        <pc:chgData name="Enrique Abad" userId="3f4aee16-0c8e-4dc2-8baa-a7cdab705492" providerId="ADAL" clId="{3424CF4E-B39F-4549-946D-8479F8AE692B}" dt="2020-10-22T21:12:57.859" v="959"/>
        <pc:sldMkLst>
          <pc:docMk/>
          <pc:sldMk cId="0" sldId="354"/>
        </pc:sldMkLst>
        <pc:spChg chg="add del mod">
          <ac:chgData name="Enrique Abad" userId="3f4aee16-0c8e-4dc2-8baa-a7cdab705492" providerId="ADAL" clId="{3424CF4E-B39F-4549-946D-8479F8AE692B}" dt="2020-10-22T21:09:08.426" v="835" actId="767"/>
          <ac:spMkLst>
            <pc:docMk/>
            <pc:sldMk cId="0" sldId="354"/>
            <ac:spMk id="2" creationId="{EE67D08A-ED68-8948-834B-5409855D1381}"/>
          </ac:spMkLst>
        </pc:spChg>
        <pc:spChg chg="add del mod">
          <ac:chgData name="Enrique Abad" userId="3f4aee16-0c8e-4dc2-8baa-a7cdab705492" providerId="ADAL" clId="{3424CF4E-B39F-4549-946D-8479F8AE692B}" dt="2020-10-22T21:09:42.028" v="940" actId="20577"/>
          <ac:spMkLst>
            <pc:docMk/>
            <pc:sldMk cId="0" sldId="354"/>
            <ac:spMk id="3" creationId="{00000000-0000-0000-0000-000000000000}"/>
          </ac:spMkLst>
        </pc:spChg>
        <pc:spChg chg="del">
          <ac:chgData name="Enrique Abad" userId="3f4aee16-0c8e-4dc2-8baa-a7cdab705492" providerId="ADAL" clId="{3424CF4E-B39F-4549-946D-8479F8AE692B}" dt="2020-10-22T19:58:42.013" v="151" actId="478"/>
          <ac:spMkLst>
            <pc:docMk/>
            <pc:sldMk cId="0" sldId="354"/>
            <ac:spMk id="5" creationId="{00000000-0000-0000-0000-000000000000}"/>
          </ac:spMkLst>
        </pc:spChg>
        <pc:spChg chg="ord">
          <ac:chgData name="Enrique Abad" userId="3f4aee16-0c8e-4dc2-8baa-a7cdab705492" providerId="ADAL" clId="{3424CF4E-B39F-4549-946D-8479F8AE692B}" dt="2020-10-22T21:09:09.541" v="836" actId="26606"/>
          <ac:spMkLst>
            <pc:docMk/>
            <pc:sldMk cId="0" sldId="354"/>
            <ac:spMk id="7" creationId="{00000000-0000-0000-0000-000000000000}"/>
          </ac:spMkLst>
        </pc:spChg>
        <pc:spChg chg="add del">
          <ac:chgData name="Enrique Abad" userId="3f4aee16-0c8e-4dc2-8baa-a7cdab705492" providerId="ADAL" clId="{3424CF4E-B39F-4549-946D-8479F8AE692B}" dt="2020-10-22T21:09:09.541" v="836" actId="26606"/>
          <ac:spMkLst>
            <pc:docMk/>
            <pc:sldMk cId="0" sldId="354"/>
            <ac:spMk id="71" creationId="{870A1295-61BC-4214-AA3E-D396673024D0}"/>
          </ac:spMkLst>
        </pc:spChg>
        <pc:grpChg chg="add del">
          <ac:chgData name="Enrique Abad" userId="3f4aee16-0c8e-4dc2-8baa-a7cdab705492" providerId="ADAL" clId="{3424CF4E-B39F-4549-946D-8479F8AE692B}" dt="2020-10-22T21:09:09.541" v="836" actId="26606"/>
          <ac:grpSpMkLst>
            <pc:docMk/>
            <pc:sldMk cId="0" sldId="354"/>
            <ac:grpSpMk id="73" creationId="{0B139475-2B26-4CA9-9413-DE741E49F7BB}"/>
          </ac:grpSpMkLst>
        </pc:grpChg>
        <pc:picChg chg="del mod">
          <ac:chgData name="Enrique Abad" userId="3f4aee16-0c8e-4dc2-8baa-a7cdab705492" providerId="ADAL" clId="{3424CF4E-B39F-4549-946D-8479F8AE692B}" dt="2020-10-22T21:07:56.967" v="778" actId="478"/>
          <ac:picMkLst>
            <pc:docMk/>
            <pc:sldMk cId="0" sldId="354"/>
            <ac:picMk id="8" creationId="{00000000-0000-0000-0000-000000000000}"/>
          </ac:picMkLst>
        </pc:picChg>
        <pc:picChg chg="add mod">
          <ac:chgData name="Enrique Abad" userId="3f4aee16-0c8e-4dc2-8baa-a7cdab705492" providerId="ADAL" clId="{3424CF4E-B39F-4549-946D-8479F8AE692B}" dt="2020-10-22T21:10:44.281" v="946" actId="207"/>
          <ac:picMkLst>
            <pc:docMk/>
            <pc:sldMk cId="0" sldId="354"/>
            <ac:picMk id="27650" creationId="{BBE4137C-0E83-1E48-8657-1F3D50915F02}"/>
          </ac:picMkLst>
        </pc:picChg>
      </pc:sldChg>
      <pc:sldChg chg="addSp delSp modSp mod">
        <pc:chgData name="Enrique Abad" userId="3f4aee16-0c8e-4dc2-8baa-a7cdab705492" providerId="ADAL" clId="{3424CF4E-B39F-4549-946D-8479F8AE692B}" dt="2020-10-22T21:14:44.531" v="1071" actId="1037"/>
        <pc:sldMkLst>
          <pc:docMk/>
          <pc:sldMk cId="0" sldId="356"/>
        </pc:sldMkLst>
        <pc:spChg chg="mod">
          <ac:chgData name="Enrique Abad" userId="3f4aee16-0c8e-4dc2-8baa-a7cdab705492" providerId="ADAL" clId="{3424CF4E-B39F-4549-946D-8479F8AE692B}" dt="2020-10-22T21:14:44.531" v="1071" actId="1037"/>
          <ac:spMkLst>
            <pc:docMk/>
            <pc:sldMk cId="0" sldId="356"/>
            <ac:spMk id="8" creationId="{00000000-0000-0000-0000-000000000000}"/>
          </ac:spMkLst>
        </pc:spChg>
        <pc:picChg chg="del">
          <ac:chgData name="Enrique Abad" userId="3f4aee16-0c8e-4dc2-8baa-a7cdab705492" providerId="ADAL" clId="{3424CF4E-B39F-4549-946D-8479F8AE692B}" dt="2020-10-22T19:59:04.098" v="187" actId="478"/>
          <ac:picMkLst>
            <pc:docMk/>
            <pc:sldMk cId="0" sldId="356"/>
            <ac:picMk id="7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9:06.449" v="189" actId="478"/>
          <ac:picMkLst>
            <pc:docMk/>
            <pc:sldMk cId="0" sldId="356"/>
            <ac:picMk id="9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9:02.934" v="186" actId="478"/>
          <ac:picMkLst>
            <pc:docMk/>
            <pc:sldMk cId="0" sldId="356"/>
            <ac:picMk id="10" creationId="{00000000-0000-0000-0000-000000000000}"/>
          </ac:picMkLst>
        </pc:picChg>
        <pc:picChg chg="del mod">
          <ac:chgData name="Enrique Abad" userId="3f4aee16-0c8e-4dc2-8baa-a7cdab705492" providerId="ADAL" clId="{3424CF4E-B39F-4549-946D-8479F8AE692B}" dt="2020-10-22T21:13:53.660" v="962" actId="478"/>
          <ac:picMkLst>
            <pc:docMk/>
            <pc:sldMk cId="0" sldId="356"/>
            <ac:picMk id="11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9:05.062" v="188" actId="478"/>
          <ac:picMkLst>
            <pc:docMk/>
            <pc:sldMk cId="0" sldId="356"/>
            <ac:picMk id="13" creationId="{00000000-0000-0000-0000-000000000000}"/>
          </ac:picMkLst>
        </pc:picChg>
        <pc:picChg chg="add del">
          <ac:chgData name="Enrique Abad" userId="3f4aee16-0c8e-4dc2-8baa-a7cdab705492" providerId="ADAL" clId="{3424CF4E-B39F-4549-946D-8479F8AE692B}" dt="2020-10-22T21:13:53.660" v="962" actId="478"/>
          <ac:picMkLst>
            <pc:docMk/>
            <pc:sldMk cId="0" sldId="356"/>
            <ac:picMk id="28674" creationId="{4943B1DA-4310-3340-8A90-1E8F4D410807}"/>
          </ac:picMkLst>
        </pc:picChg>
        <pc:picChg chg="add mod">
          <ac:chgData name="Enrique Abad" userId="3f4aee16-0c8e-4dc2-8baa-a7cdab705492" providerId="ADAL" clId="{3424CF4E-B39F-4549-946D-8479F8AE692B}" dt="2020-10-22T21:14:16.841" v="966" actId="14100"/>
          <ac:picMkLst>
            <pc:docMk/>
            <pc:sldMk cId="0" sldId="356"/>
            <ac:picMk id="28676" creationId="{4AAA814E-F5C7-3E45-B1AE-79753FEC560B}"/>
          </ac:picMkLst>
        </pc:picChg>
      </pc:sldChg>
      <pc:sldChg chg="addSp delSp modSp mod ord setBg">
        <pc:chgData name="Enrique Abad" userId="3f4aee16-0c8e-4dc2-8baa-a7cdab705492" providerId="ADAL" clId="{3424CF4E-B39F-4549-946D-8479F8AE692B}" dt="2020-10-22T21:07:44.561" v="777" actId="26606"/>
        <pc:sldMkLst>
          <pc:docMk/>
          <pc:sldMk cId="0" sldId="357"/>
        </pc:sldMkLst>
        <pc:spChg chg="add del">
          <ac:chgData name="Enrique Abad" userId="3f4aee16-0c8e-4dc2-8baa-a7cdab705492" providerId="ADAL" clId="{3424CF4E-B39F-4549-946D-8479F8AE692B}" dt="2020-10-22T21:07:44.561" v="777" actId="26606"/>
          <ac:spMkLst>
            <pc:docMk/>
            <pc:sldMk cId="0" sldId="357"/>
            <ac:spMk id="71" creationId="{42A4FC2C-047E-45A5-965D-8E1E3BF09BC6}"/>
          </ac:spMkLst>
        </pc:spChg>
        <pc:spChg chg="add">
          <ac:chgData name="Enrique Abad" userId="3f4aee16-0c8e-4dc2-8baa-a7cdab705492" providerId="ADAL" clId="{3424CF4E-B39F-4549-946D-8479F8AE692B}" dt="2020-10-22T21:07:44.561" v="777" actId="26606"/>
          <ac:spMkLst>
            <pc:docMk/>
            <pc:sldMk cId="0" sldId="357"/>
            <ac:spMk id="135" creationId="{42A4FC2C-047E-45A5-965D-8E1E3BF09BC6}"/>
          </ac:spMkLst>
        </pc:spChg>
        <pc:picChg chg="del">
          <ac:chgData name="Enrique Abad" userId="3f4aee16-0c8e-4dc2-8baa-a7cdab705492" providerId="ADAL" clId="{3424CF4E-B39F-4549-946D-8479F8AE692B}" dt="2020-10-22T19:58:13.104" v="140" actId="478"/>
          <ac:picMkLst>
            <pc:docMk/>
            <pc:sldMk cId="0" sldId="357"/>
            <ac:picMk id="2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8:12.274" v="139" actId="478"/>
          <ac:picMkLst>
            <pc:docMk/>
            <pc:sldMk cId="0" sldId="357"/>
            <ac:picMk id="3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8:11.451" v="138" actId="478"/>
          <ac:picMkLst>
            <pc:docMk/>
            <pc:sldMk cId="0" sldId="357"/>
            <ac:picMk id="4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8:06.337" v="135" actId="478"/>
          <ac:picMkLst>
            <pc:docMk/>
            <pc:sldMk cId="0" sldId="357"/>
            <ac:picMk id="5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8:05.570" v="134" actId="478"/>
          <ac:picMkLst>
            <pc:docMk/>
            <pc:sldMk cId="0" sldId="357"/>
            <ac:picMk id="6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8:01.348" v="130" actId="478"/>
          <ac:picMkLst>
            <pc:docMk/>
            <pc:sldMk cId="0" sldId="357"/>
            <ac:picMk id="7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8:04.703" v="133" actId="478"/>
          <ac:picMkLst>
            <pc:docMk/>
            <pc:sldMk cId="0" sldId="357"/>
            <ac:picMk id="8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8:09.497" v="136" actId="478"/>
          <ac:picMkLst>
            <pc:docMk/>
            <pc:sldMk cId="0" sldId="357"/>
            <ac:picMk id="10" creationId="{00000000-0000-0000-0000-000000000000}"/>
          </ac:picMkLst>
        </pc:picChg>
        <pc:picChg chg="add del mod">
          <ac:chgData name="Enrique Abad" userId="3f4aee16-0c8e-4dc2-8baa-a7cdab705492" providerId="ADAL" clId="{3424CF4E-B39F-4549-946D-8479F8AE692B}" dt="2020-10-22T19:58:28.138" v="147" actId="478"/>
          <ac:picMkLst>
            <pc:docMk/>
            <pc:sldMk cId="0" sldId="357"/>
            <ac:picMk id="18" creationId="{E8A69BF5-0D79-424E-AA0A-1E6B76F30826}"/>
          </ac:picMkLst>
        </pc:picChg>
        <pc:picChg chg="add mod">
          <ac:chgData name="Enrique Abad" userId="3f4aee16-0c8e-4dc2-8baa-a7cdab705492" providerId="ADAL" clId="{3424CF4E-B39F-4549-946D-8479F8AE692B}" dt="2020-10-22T21:07:44.561" v="777" actId="26606"/>
          <ac:picMkLst>
            <pc:docMk/>
            <pc:sldMk cId="0" sldId="357"/>
            <ac:picMk id="26626" creationId="{C1671997-73CE-6C4C-AF62-BEA37552DB72}"/>
          </ac:picMkLst>
        </pc:picChg>
        <pc:picChg chg="del">
          <ac:chgData name="Enrique Abad" userId="3f4aee16-0c8e-4dc2-8baa-a7cdab705492" providerId="ADAL" clId="{3424CF4E-B39F-4549-946D-8479F8AE692B}" dt="2020-10-22T19:58:10.630" v="137" actId="478"/>
          <ac:picMkLst>
            <pc:docMk/>
            <pc:sldMk cId="0" sldId="357"/>
            <ac:picMk id="52226" creationId="{00000000-0000-0000-0000-000000000000}"/>
          </ac:picMkLst>
        </pc:picChg>
        <pc:picChg chg="del mod">
          <ac:chgData name="Enrique Abad" userId="3f4aee16-0c8e-4dc2-8baa-a7cdab705492" providerId="ADAL" clId="{3424CF4E-B39F-4549-946D-8479F8AE692B}" dt="2020-10-22T19:58:15.165" v="143" actId="478"/>
          <ac:picMkLst>
            <pc:docMk/>
            <pc:sldMk cId="0" sldId="357"/>
            <ac:picMk id="53250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8:13.879" v="141" actId="478"/>
          <ac:picMkLst>
            <pc:docMk/>
            <pc:sldMk cId="0" sldId="357"/>
            <ac:picMk id="53252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8:16.611" v="144" actId="478"/>
          <ac:picMkLst>
            <pc:docMk/>
            <pc:sldMk cId="0" sldId="357"/>
            <ac:picMk id="56322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8:17.725" v="145" actId="478"/>
          <ac:picMkLst>
            <pc:docMk/>
            <pc:sldMk cId="0" sldId="357"/>
            <ac:picMk id="98306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8:03.782" v="132" actId="478"/>
          <ac:picMkLst>
            <pc:docMk/>
            <pc:sldMk cId="0" sldId="357"/>
            <ac:picMk id="99330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8:02.956" v="131" actId="478"/>
          <ac:picMkLst>
            <pc:docMk/>
            <pc:sldMk cId="0" sldId="357"/>
            <ac:picMk id="100354" creationId="{00000000-0000-0000-0000-000000000000}"/>
          </ac:picMkLst>
        </pc:picChg>
        <pc:picChg chg="del mod">
          <ac:chgData name="Enrique Abad" userId="3f4aee16-0c8e-4dc2-8baa-a7cdab705492" providerId="ADAL" clId="{3424CF4E-B39F-4549-946D-8479F8AE692B}" dt="2020-10-22T21:07:36.415" v="775" actId="478"/>
          <ac:picMkLst>
            <pc:docMk/>
            <pc:sldMk cId="0" sldId="357"/>
            <ac:picMk id="143362" creationId="{00000000-0000-0000-0000-000000000000}"/>
          </ac:picMkLst>
        </pc:picChg>
      </pc:sldChg>
      <pc:sldChg chg="delSp modSp mod">
        <pc:chgData name="Enrique Abad" userId="3f4aee16-0c8e-4dc2-8baa-a7cdab705492" providerId="ADAL" clId="{3424CF4E-B39F-4549-946D-8479F8AE692B}" dt="2020-10-22T20:55:58.191" v="615" actId="1038"/>
        <pc:sldMkLst>
          <pc:docMk/>
          <pc:sldMk cId="0" sldId="361"/>
        </pc:sldMkLst>
        <pc:spChg chg="mod">
          <ac:chgData name="Enrique Abad" userId="3f4aee16-0c8e-4dc2-8baa-a7cdab705492" providerId="ADAL" clId="{3424CF4E-B39F-4549-946D-8479F8AE692B}" dt="2020-10-22T20:55:58.191" v="615" actId="1038"/>
          <ac:spMkLst>
            <pc:docMk/>
            <pc:sldMk cId="0" sldId="361"/>
            <ac:spMk id="3" creationId="{00000000-0000-0000-0000-000000000000}"/>
          </ac:spMkLst>
        </pc:spChg>
        <pc:spChg chg="mod">
          <ac:chgData name="Enrique Abad" userId="3f4aee16-0c8e-4dc2-8baa-a7cdab705492" providerId="ADAL" clId="{3424CF4E-B39F-4549-946D-8479F8AE692B}" dt="2020-10-22T20:55:53.394" v="607" actId="1035"/>
          <ac:spMkLst>
            <pc:docMk/>
            <pc:sldMk cId="0" sldId="361"/>
            <ac:spMk id="4" creationId="{00000000-0000-0000-0000-000000000000}"/>
          </ac:spMkLst>
        </pc:spChg>
        <pc:graphicFrameChg chg="mod">
          <ac:chgData name="Enrique Abad" userId="3f4aee16-0c8e-4dc2-8baa-a7cdab705492" providerId="ADAL" clId="{3424CF4E-B39F-4549-946D-8479F8AE692B}" dt="2020-10-22T20:55:44.777" v="588" actId="1076"/>
          <ac:graphicFrameMkLst>
            <pc:docMk/>
            <pc:sldMk cId="0" sldId="361"/>
            <ac:graphicFrameMk id="137217" creationId="{00000000-0000-0000-0000-000000000000}"/>
          </ac:graphicFrameMkLst>
        </pc:graphicFrameChg>
        <pc:picChg chg="del mod">
          <ac:chgData name="Enrique Abad" userId="3f4aee16-0c8e-4dc2-8baa-a7cdab705492" providerId="ADAL" clId="{3424CF4E-B39F-4549-946D-8479F8AE692B}" dt="2020-10-22T20:55:34.559" v="587" actId="478"/>
          <ac:picMkLst>
            <pc:docMk/>
            <pc:sldMk cId="0" sldId="361"/>
            <ac:picMk id="2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20:55:32.983" v="585" actId="478"/>
          <ac:picMkLst>
            <pc:docMk/>
            <pc:sldMk cId="0" sldId="361"/>
            <ac:picMk id="5" creationId="{00000000-0000-0000-0000-000000000000}"/>
          </ac:picMkLst>
        </pc:picChg>
      </pc:sldChg>
      <pc:sldChg chg="addSp delSp modSp mod">
        <pc:chgData name="Enrique Abad" userId="3f4aee16-0c8e-4dc2-8baa-a7cdab705492" providerId="ADAL" clId="{3424CF4E-B39F-4549-946D-8479F8AE692B}" dt="2020-10-22T21:06:01.398" v="774" actId="1037"/>
        <pc:sldMkLst>
          <pc:docMk/>
          <pc:sldMk cId="0" sldId="369"/>
        </pc:sldMkLst>
        <pc:spChg chg="del">
          <ac:chgData name="Enrique Abad" userId="3f4aee16-0c8e-4dc2-8baa-a7cdab705492" providerId="ADAL" clId="{3424CF4E-B39F-4549-946D-8479F8AE692B}" dt="2020-10-22T19:55:28.480" v="21" actId="478"/>
          <ac:spMkLst>
            <pc:docMk/>
            <pc:sldMk cId="0" sldId="369"/>
            <ac:spMk id="4" creationId="{00000000-0000-0000-0000-000000000000}"/>
          </ac:spMkLst>
        </pc:spChg>
        <pc:spChg chg="mod">
          <ac:chgData name="Enrique Abad" userId="3f4aee16-0c8e-4dc2-8baa-a7cdab705492" providerId="ADAL" clId="{3424CF4E-B39F-4549-946D-8479F8AE692B}" dt="2020-10-22T21:06:01.398" v="774" actId="1037"/>
          <ac:spMkLst>
            <pc:docMk/>
            <pc:sldMk cId="0" sldId="369"/>
            <ac:spMk id="6" creationId="{00000000-0000-0000-0000-000000000000}"/>
          </ac:spMkLst>
        </pc:spChg>
        <pc:picChg chg="del">
          <ac:chgData name="Enrique Abad" userId="3f4aee16-0c8e-4dc2-8baa-a7cdab705492" providerId="ADAL" clId="{3424CF4E-B39F-4549-946D-8479F8AE692B}" dt="2020-10-22T19:55:16.370" v="18" actId="478"/>
          <ac:picMkLst>
            <pc:docMk/>
            <pc:sldMk cId="0" sldId="369"/>
            <ac:picMk id="3" creationId="{00000000-0000-0000-0000-000000000000}"/>
          </ac:picMkLst>
        </pc:picChg>
        <pc:picChg chg="del mod">
          <ac:chgData name="Enrique Abad" userId="3f4aee16-0c8e-4dc2-8baa-a7cdab705492" providerId="ADAL" clId="{3424CF4E-B39F-4549-946D-8479F8AE692B}" dt="2020-10-22T21:05:18.584" v="682" actId="478"/>
          <ac:picMkLst>
            <pc:docMk/>
            <pc:sldMk cId="0" sldId="369"/>
            <ac:picMk id="5" creationId="{00000000-0000-0000-0000-000000000000}"/>
          </ac:picMkLst>
        </pc:picChg>
        <pc:picChg chg="add mod">
          <ac:chgData name="Enrique Abad" userId="3f4aee16-0c8e-4dc2-8baa-a7cdab705492" providerId="ADAL" clId="{3424CF4E-B39F-4549-946D-8479F8AE692B}" dt="2020-10-22T21:05:46.374" v="688" actId="1036"/>
          <ac:picMkLst>
            <pc:docMk/>
            <pc:sldMk cId="0" sldId="369"/>
            <ac:picMk id="25602" creationId="{B1666BAA-ECF1-2241-A4D1-B54658CDA4AF}"/>
          </ac:picMkLst>
        </pc:picChg>
        <pc:picChg chg="del">
          <ac:chgData name="Enrique Abad" userId="3f4aee16-0c8e-4dc2-8baa-a7cdab705492" providerId="ADAL" clId="{3424CF4E-B39F-4549-946D-8479F8AE692B}" dt="2020-10-22T19:55:17.337" v="19" actId="478"/>
          <ac:picMkLst>
            <pc:docMk/>
            <pc:sldMk cId="0" sldId="369"/>
            <ac:picMk id="83974" creationId="{00000000-0000-0000-0000-000000000000}"/>
          </ac:picMkLst>
        </pc:picChg>
      </pc:sldChg>
      <pc:sldChg chg="addSp delSp modSp add del mod setBg">
        <pc:chgData name="Enrique Abad" userId="3f4aee16-0c8e-4dc2-8baa-a7cdab705492" providerId="ADAL" clId="{3424CF4E-B39F-4549-946D-8479F8AE692B}" dt="2020-10-22T19:57:42.788" v="127" actId="26606"/>
        <pc:sldMkLst>
          <pc:docMk/>
          <pc:sldMk cId="0" sldId="370"/>
        </pc:sldMkLst>
        <pc:spChg chg="add ord">
          <ac:chgData name="Enrique Abad" userId="3f4aee16-0c8e-4dc2-8baa-a7cdab705492" providerId="ADAL" clId="{3424CF4E-B39F-4549-946D-8479F8AE692B}" dt="2020-10-22T19:57:42.788" v="127" actId="26606"/>
          <ac:spMkLst>
            <pc:docMk/>
            <pc:sldMk cId="0" sldId="370"/>
            <ac:spMk id="3" creationId="{D7A4606C-4419-244C-A7EB-44A6ED3525DD}"/>
          </ac:spMkLst>
        </pc:spChg>
        <pc:spChg chg="add del">
          <ac:chgData name="Enrique Abad" userId="3f4aee16-0c8e-4dc2-8baa-a7cdab705492" providerId="ADAL" clId="{3424CF4E-B39F-4549-946D-8479F8AE692B}" dt="2020-10-22T19:57:42.251" v="126" actId="26606"/>
          <ac:spMkLst>
            <pc:docMk/>
            <pc:sldMk cId="0" sldId="370"/>
            <ac:spMk id="70" creationId="{42A4FC2C-047E-45A5-965D-8E1E3BF09BC6}"/>
          </ac:spMkLst>
        </pc:spChg>
        <pc:picChg chg="del">
          <ac:chgData name="Enrique Abad" userId="3f4aee16-0c8e-4dc2-8baa-a7cdab705492" providerId="ADAL" clId="{3424CF4E-B39F-4549-946D-8479F8AE692B}" dt="2020-10-22T19:57:04.058" v="117" actId="478"/>
          <ac:picMkLst>
            <pc:docMk/>
            <pc:sldMk cId="0" sldId="370"/>
            <ac:picMk id="2" creationId="{00000000-0000-0000-0000-000000000000}"/>
          </ac:picMkLst>
        </pc:picChg>
        <pc:picChg chg="add mod">
          <ac:chgData name="Enrique Abad" userId="3f4aee16-0c8e-4dc2-8baa-a7cdab705492" providerId="ADAL" clId="{3424CF4E-B39F-4549-946D-8479F8AE692B}" dt="2020-10-22T19:57:42.788" v="127" actId="26606"/>
          <ac:picMkLst>
            <pc:docMk/>
            <pc:sldMk cId="0" sldId="370"/>
            <ac:picMk id="23553" creationId="{FD5936D9-19E1-684B-B6F9-86B7D4682CD0}"/>
          </ac:picMkLst>
        </pc:picChg>
        <pc:picChg chg="del">
          <ac:chgData name="Enrique Abad" userId="3f4aee16-0c8e-4dc2-8baa-a7cdab705492" providerId="ADAL" clId="{3424CF4E-B39F-4549-946D-8479F8AE692B}" dt="2020-10-22T19:57:04.930" v="118" actId="478"/>
          <ac:picMkLst>
            <pc:docMk/>
            <pc:sldMk cId="0" sldId="370"/>
            <ac:picMk id="99330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7:00.166" v="116" actId="478"/>
          <ac:picMkLst>
            <pc:docMk/>
            <pc:sldMk cId="0" sldId="370"/>
            <ac:picMk id="147458" creationId="{00000000-0000-0000-0000-000000000000}"/>
          </ac:picMkLst>
        </pc:picChg>
        <pc:picChg chg="del mod">
          <ac:chgData name="Enrique Abad" userId="3f4aee16-0c8e-4dc2-8baa-a7cdab705492" providerId="ADAL" clId="{3424CF4E-B39F-4549-946D-8479F8AE692B}" dt="2020-10-22T19:57:11.093" v="121" actId="478"/>
          <ac:picMkLst>
            <pc:docMk/>
            <pc:sldMk cId="0" sldId="370"/>
            <ac:picMk id="147460" creationId="{00000000-0000-0000-0000-000000000000}"/>
          </ac:picMkLst>
        </pc:picChg>
        <pc:picChg chg="del">
          <ac:chgData name="Enrique Abad" userId="3f4aee16-0c8e-4dc2-8baa-a7cdab705492" providerId="ADAL" clId="{3424CF4E-B39F-4549-946D-8479F8AE692B}" dt="2020-10-22T19:57:06.791" v="119" actId="478"/>
          <ac:picMkLst>
            <pc:docMk/>
            <pc:sldMk cId="0" sldId="370"/>
            <ac:picMk id="156674" creationId="{00000000-0000-0000-0000-000000000000}"/>
          </ac:picMkLst>
        </pc:picChg>
      </pc:sldChg>
      <pc:sldChg chg="addSp delSp modSp mod setBg setClrOvrMap">
        <pc:chgData name="Enrique Abad" userId="3f4aee16-0c8e-4dc2-8baa-a7cdab705492" providerId="ADAL" clId="{3424CF4E-B39F-4549-946D-8479F8AE692B}" dt="2020-10-22T21:02:26.177" v="624" actId="26606"/>
        <pc:sldMkLst>
          <pc:docMk/>
          <pc:sldMk cId="0" sldId="371"/>
        </pc:sldMkLst>
        <pc:spChg chg="del">
          <ac:chgData name="Enrique Abad" userId="3f4aee16-0c8e-4dc2-8baa-a7cdab705492" providerId="ADAL" clId="{3424CF4E-B39F-4549-946D-8479F8AE692B}" dt="2020-10-22T19:54:59.782" v="15" actId="478"/>
          <ac:spMkLst>
            <pc:docMk/>
            <pc:sldMk cId="0" sldId="371"/>
            <ac:spMk id="2" creationId="{00000000-0000-0000-0000-000000000000}"/>
          </ac:spMkLst>
        </pc:spChg>
        <pc:spChg chg="mod">
          <ac:chgData name="Enrique Abad" userId="3f4aee16-0c8e-4dc2-8baa-a7cdab705492" providerId="ADAL" clId="{3424CF4E-B39F-4549-946D-8479F8AE692B}" dt="2020-10-22T21:02:26.177" v="624" actId="26606"/>
          <ac:spMkLst>
            <pc:docMk/>
            <pc:sldMk cId="0" sldId="371"/>
            <ac:spMk id="4" creationId="{00000000-0000-0000-0000-000000000000}"/>
          </ac:spMkLst>
        </pc:spChg>
        <pc:spChg chg="add del">
          <ac:chgData name="Enrique Abad" userId="3f4aee16-0c8e-4dc2-8baa-a7cdab705492" providerId="ADAL" clId="{3424CF4E-B39F-4549-946D-8479F8AE692B}" dt="2020-10-22T21:02:26.135" v="623" actId="26606"/>
          <ac:spMkLst>
            <pc:docMk/>
            <pc:sldMk cId="0" sldId="371"/>
            <ac:spMk id="9" creationId="{BCC55ACC-A2F6-403C-A3A4-D59B3734D45F}"/>
          </ac:spMkLst>
        </pc:spChg>
        <pc:spChg chg="add">
          <ac:chgData name="Enrique Abad" userId="3f4aee16-0c8e-4dc2-8baa-a7cdab705492" providerId="ADAL" clId="{3424CF4E-B39F-4549-946D-8479F8AE692B}" dt="2020-10-22T21:02:26.177" v="624" actId="26606"/>
          <ac:spMkLst>
            <pc:docMk/>
            <pc:sldMk cId="0" sldId="371"/>
            <ac:spMk id="11" creationId="{A5704422-1118-4FD1-95AD-29A064EB80D9}"/>
          </ac:spMkLst>
        </pc:spChg>
        <pc:spChg chg="add">
          <ac:chgData name="Enrique Abad" userId="3f4aee16-0c8e-4dc2-8baa-a7cdab705492" providerId="ADAL" clId="{3424CF4E-B39F-4549-946D-8479F8AE692B}" dt="2020-10-22T21:02:26.177" v="624" actId="26606"/>
          <ac:spMkLst>
            <pc:docMk/>
            <pc:sldMk cId="0" sldId="371"/>
            <ac:spMk id="12" creationId="{07322A9E-F1EC-405E-8971-BA906EFFCCB8}"/>
          </ac:spMkLst>
        </pc:spChg>
        <pc:spChg chg="add">
          <ac:chgData name="Enrique Abad" userId="3f4aee16-0c8e-4dc2-8baa-a7cdab705492" providerId="ADAL" clId="{3424CF4E-B39F-4549-946D-8479F8AE692B}" dt="2020-10-22T21:02:26.177" v="624" actId="26606"/>
          <ac:spMkLst>
            <pc:docMk/>
            <pc:sldMk cId="0" sldId="371"/>
            <ac:spMk id="13" creationId="{A88B2AAA-B805-498E-A9E6-98B885855498}"/>
          </ac:spMkLst>
        </pc:spChg>
        <pc:spChg chg="add">
          <ac:chgData name="Enrique Abad" userId="3f4aee16-0c8e-4dc2-8baa-a7cdab705492" providerId="ADAL" clId="{3424CF4E-B39F-4549-946D-8479F8AE692B}" dt="2020-10-22T21:02:26.177" v="624" actId="26606"/>
          <ac:spMkLst>
            <pc:docMk/>
            <pc:sldMk cId="0" sldId="371"/>
            <ac:spMk id="15" creationId="{9B8051E0-19D7-43E1-BFD9-E6DBFEB3A3F1}"/>
          </ac:spMkLst>
        </pc:spChg>
        <pc:spChg chg="add">
          <ac:chgData name="Enrique Abad" userId="3f4aee16-0c8e-4dc2-8baa-a7cdab705492" providerId="ADAL" clId="{3424CF4E-B39F-4549-946D-8479F8AE692B}" dt="2020-10-22T21:02:26.177" v="624" actId="26606"/>
          <ac:spMkLst>
            <pc:docMk/>
            <pc:sldMk cId="0" sldId="371"/>
            <ac:spMk id="17" creationId="{4EDB2B02-86A2-46F5-A4BE-B7D9B10411D6}"/>
          </ac:spMkLst>
        </pc:spChg>
        <pc:spChg chg="add">
          <ac:chgData name="Enrique Abad" userId="3f4aee16-0c8e-4dc2-8baa-a7cdab705492" providerId="ADAL" clId="{3424CF4E-B39F-4549-946D-8479F8AE692B}" dt="2020-10-22T21:02:26.177" v="624" actId="26606"/>
          <ac:spMkLst>
            <pc:docMk/>
            <pc:sldMk cId="0" sldId="371"/>
            <ac:spMk id="19" creationId="{43954639-FB5D-41F4-9560-6F6DFE778425}"/>
          </ac:spMkLst>
        </pc:spChg>
        <pc:spChg chg="add">
          <ac:chgData name="Enrique Abad" userId="3f4aee16-0c8e-4dc2-8baa-a7cdab705492" providerId="ADAL" clId="{3424CF4E-B39F-4549-946D-8479F8AE692B}" dt="2020-10-22T21:02:26.177" v="624" actId="26606"/>
          <ac:spMkLst>
            <pc:docMk/>
            <pc:sldMk cId="0" sldId="371"/>
            <ac:spMk id="21" creationId="{E898931C-0323-41FA-A036-20F818B1FF81}"/>
          </ac:spMkLst>
        </pc:spChg>
        <pc:spChg chg="add">
          <ac:chgData name="Enrique Abad" userId="3f4aee16-0c8e-4dc2-8baa-a7cdab705492" providerId="ADAL" clId="{3424CF4E-B39F-4549-946D-8479F8AE692B}" dt="2020-10-22T21:02:26.177" v="624" actId="26606"/>
          <ac:spMkLst>
            <pc:docMk/>
            <pc:sldMk cId="0" sldId="371"/>
            <ac:spMk id="23" creationId="{89AFE9DD-0792-4B98-B4EB-97ACA17E6AA8}"/>
          </ac:spMkLst>
        </pc:spChg>
        <pc:spChg chg="add">
          <ac:chgData name="Enrique Abad" userId="3f4aee16-0c8e-4dc2-8baa-a7cdab705492" providerId="ADAL" clId="{3424CF4E-B39F-4549-946D-8479F8AE692B}" dt="2020-10-22T21:02:26.177" v="624" actId="26606"/>
          <ac:spMkLst>
            <pc:docMk/>
            <pc:sldMk cId="0" sldId="371"/>
            <ac:spMk id="25" creationId="{3981F5C4-9AE1-404E-AF44-A4E6DB374F9D}"/>
          </ac:spMkLst>
        </pc:spChg>
        <pc:spChg chg="add">
          <ac:chgData name="Enrique Abad" userId="3f4aee16-0c8e-4dc2-8baa-a7cdab705492" providerId="ADAL" clId="{3424CF4E-B39F-4549-946D-8479F8AE692B}" dt="2020-10-22T21:02:26.177" v="624" actId="26606"/>
          <ac:spMkLst>
            <pc:docMk/>
            <pc:sldMk cId="0" sldId="371"/>
            <ac:spMk id="27" creationId="{763C1781-8726-4FAC-8C45-FF40376BE409}"/>
          </ac:spMkLst>
        </pc:spChg>
        <pc:spChg chg="add">
          <ac:chgData name="Enrique Abad" userId="3f4aee16-0c8e-4dc2-8baa-a7cdab705492" providerId="ADAL" clId="{3424CF4E-B39F-4549-946D-8479F8AE692B}" dt="2020-10-22T21:02:26.177" v="624" actId="26606"/>
          <ac:spMkLst>
            <pc:docMk/>
            <pc:sldMk cId="0" sldId="371"/>
            <ac:spMk id="29" creationId="{301491B5-56C7-43DC-A3D9-861EECCA056A}"/>
          </ac:spMkLst>
        </pc:spChg>
        <pc:spChg chg="add">
          <ac:chgData name="Enrique Abad" userId="3f4aee16-0c8e-4dc2-8baa-a7cdab705492" providerId="ADAL" clId="{3424CF4E-B39F-4549-946D-8479F8AE692B}" dt="2020-10-22T21:02:26.177" v="624" actId="26606"/>
          <ac:spMkLst>
            <pc:docMk/>
            <pc:sldMk cId="0" sldId="371"/>
            <ac:spMk id="31" creationId="{237E2353-22DF-46E0-A200-FB30F8F394E2}"/>
          </ac:spMkLst>
        </pc:spChg>
        <pc:spChg chg="add">
          <ac:chgData name="Enrique Abad" userId="3f4aee16-0c8e-4dc2-8baa-a7cdab705492" providerId="ADAL" clId="{3424CF4E-B39F-4549-946D-8479F8AE692B}" dt="2020-10-22T21:02:26.177" v="624" actId="26606"/>
          <ac:spMkLst>
            <pc:docMk/>
            <pc:sldMk cId="0" sldId="371"/>
            <ac:spMk id="33" creationId="{DD6138DB-057B-45F7-A5F4-E7BFDA20D02C}"/>
          </ac:spMkLst>
        </pc:spChg>
        <pc:spChg chg="add">
          <ac:chgData name="Enrique Abad" userId="3f4aee16-0c8e-4dc2-8baa-a7cdab705492" providerId="ADAL" clId="{3424CF4E-B39F-4549-946D-8479F8AE692B}" dt="2020-10-22T21:02:26.177" v="624" actId="26606"/>
          <ac:spMkLst>
            <pc:docMk/>
            <pc:sldMk cId="0" sldId="371"/>
            <ac:spMk id="35" creationId="{79A54AB1-B64F-4843-BFAB-81CB74E66B65}"/>
          </ac:spMkLst>
        </pc:spChg>
        <pc:picChg chg="mod ord">
          <ac:chgData name="Enrique Abad" userId="3f4aee16-0c8e-4dc2-8baa-a7cdab705492" providerId="ADAL" clId="{3424CF4E-B39F-4549-946D-8479F8AE692B}" dt="2020-10-22T21:02:26.177" v="624" actId="26606"/>
          <ac:picMkLst>
            <pc:docMk/>
            <pc:sldMk cId="0" sldId="371"/>
            <ac:picMk id="3" creationId="{00000000-0000-0000-0000-000000000000}"/>
          </ac:picMkLst>
        </pc:picChg>
      </pc:sldChg>
      <pc:sldChg chg="addSp delSp modSp new mod setBg">
        <pc:chgData name="Enrique Abad" userId="3f4aee16-0c8e-4dc2-8baa-a7cdab705492" providerId="ADAL" clId="{3424CF4E-B39F-4549-946D-8479F8AE692B}" dt="2020-10-22T21:20:46.707" v="1079" actId="478"/>
        <pc:sldMkLst>
          <pc:docMk/>
          <pc:sldMk cId="834818265" sldId="372"/>
        </pc:sldMkLst>
        <pc:spChg chg="add">
          <ac:chgData name="Enrique Abad" userId="3f4aee16-0c8e-4dc2-8baa-a7cdab705492" providerId="ADAL" clId="{3424CF4E-B39F-4549-946D-8479F8AE692B}" dt="2020-10-22T21:18:33.174" v="1076" actId="26606"/>
          <ac:spMkLst>
            <pc:docMk/>
            <pc:sldMk cId="834818265" sldId="372"/>
            <ac:spMk id="71" creationId="{42A4FC2C-047E-45A5-965D-8E1E3BF09BC6}"/>
          </ac:spMkLst>
        </pc:spChg>
        <pc:picChg chg="add del mod">
          <ac:chgData name="Enrique Abad" userId="3f4aee16-0c8e-4dc2-8baa-a7cdab705492" providerId="ADAL" clId="{3424CF4E-B39F-4549-946D-8479F8AE692B}" dt="2020-10-22T21:20:46.707" v="1079" actId="478"/>
          <ac:picMkLst>
            <pc:docMk/>
            <pc:sldMk cId="834818265" sldId="372"/>
            <ac:picMk id="29698" creationId="{A5ACE7EE-B540-224E-B0BA-B755ED1F7F2A}"/>
          </ac:picMkLst>
        </pc:picChg>
        <pc:picChg chg="add">
          <ac:chgData name="Enrique Abad" userId="3f4aee16-0c8e-4dc2-8baa-a7cdab705492" providerId="ADAL" clId="{3424CF4E-B39F-4549-946D-8479F8AE692B}" dt="2020-10-22T21:20:44.600" v="1078"/>
          <ac:picMkLst>
            <pc:docMk/>
            <pc:sldMk cId="834818265" sldId="372"/>
            <ac:picMk id="29700" creationId="{58D89AA8-6213-894B-8728-86F0E45A40BC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CD3A1-4E6F-4E7F-B89C-BE8BA2955736}" type="datetimeFigureOut">
              <a:rPr lang="es-ES" smtClean="0"/>
              <a:pPr/>
              <a:t>22/10/20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B609A-ED6E-4710-BCCD-BA90934073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B609A-ED6E-4710-BCCD-BA909340731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B609A-ED6E-4710-BCCD-BA909340731A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3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4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78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21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62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7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22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2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22/10/20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22/10/20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22/10/20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22/10/20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22/10/20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  <a:alpha val="71000"/>
              </a:schemeClr>
            </a:gs>
            <a:gs pos="69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AEBC-1590-4203-B9A6-4F323341845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AA9B-364F-4824-9A80-CFB6E18610E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3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www.diocesismalaga.es/cms/media/dibujos/20140408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ducar con Jesús: Expulsaba a los demonios (TOB4-12 por Fano)">
            <a:extLst>
              <a:ext uri="{FF2B5EF4-FFF2-40B4-BE49-F238E27FC236}">
                <a16:creationId xmlns:a16="http://schemas.microsoft.com/office/drawing/2014/main" id="{9DD8FBA9-46B7-2746-97BF-0262396D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59432"/>
            <a:ext cx="9144001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42910" y="44624"/>
            <a:ext cx="543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DOMINGO XXVI DEL TIEMPO ORDINARIO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626" name="Picture 2" descr="Jufra Leon Gto. Mèxico.: Estar siempre alerta...!!!">
            <a:extLst>
              <a:ext uri="{FF2B5EF4-FFF2-40B4-BE49-F238E27FC236}">
                <a16:creationId xmlns:a16="http://schemas.microsoft.com/office/drawing/2014/main" id="{C1671997-73CE-6C4C-AF62-BEA37552D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476672"/>
            <a:ext cx="2357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SEÑOR, ESCUCHA NUESTRA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00100" y="121442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Pin on ORACIÓN. ..........">
            <a:extLst>
              <a:ext uri="{FF2B5EF4-FFF2-40B4-BE49-F238E27FC236}">
                <a16:creationId xmlns:a16="http://schemas.microsoft.com/office/drawing/2014/main" id="{BBE4137C-0E83-1E48-8657-1F3D5091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5664"/>
            <a:ext cx="9144000" cy="44423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atxi V. FANO | Catequesis, Semana santa niños, Dibujos fano">
            <a:extLst>
              <a:ext uri="{FF2B5EF4-FFF2-40B4-BE49-F238E27FC236}">
                <a16:creationId xmlns:a16="http://schemas.microsoft.com/office/drawing/2014/main" id="{4AAA814E-F5C7-3E45-B1AE-79753FEC5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71538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0010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428728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79512" y="188640"/>
            <a:ext cx="3312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Con el pan y el vino, te ofrecemos Señor nuestras vidas.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85984" y="1571612"/>
            <a:ext cx="6858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/>
          </a:p>
          <a:p>
            <a:pPr algn="ctr"/>
            <a:endParaRPr lang="es-ES" sz="2400" dirty="0"/>
          </a:p>
          <a:p>
            <a:pPr algn="ctr"/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643174" y="260649"/>
            <a:ext cx="5169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es-ES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86116" y="571480"/>
            <a:ext cx="3349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      </a:t>
            </a:r>
            <a:r>
              <a:rPr lang="es-ES" sz="4000" b="1" dirty="0"/>
              <a:t>OFERTORIO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857620" y="2690336"/>
            <a:ext cx="4000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Hoy, Señor, te damos</a:t>
            </a:r>
          </a:p>
          <a:p>
            <a:r>
              <a:rPr lang="es-ES" sz="2800" b="1" dirty="0"/>
              <a:t>gracias por la vida, </a:t>
            </a:r>
          </a:p>
          <a:p>
            <a:r>
              <a:rPr lang="es-ES" sz="2800" b="1" dirty="0"/>
              <a:t>la tierra y el sol. Hoy,</a:t>
            </a:r>
          </a:p>
          <a:p>
            <a:r>
              <a:rPr lang="es-ES" sz="2800" b="1" dirty="0"/>
              <a:t>Señor, queremos cantar</a:t>
            </a:r>
          </a:p>
          <a:p>
            <a:r>
              <a:rPr lang="es-ES" sz="2800" b="1" dirty="0"/>
              <a:t>las grandezas de tu amor</a:t>
            </a:r>
            <a:endParaRPr lang="es-ES" sz="2800" dirty="0"/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637563"/>
              </p:ext>
            </p:extLst>
          </p:nvPr>
        </p:nvGraphicFramePr>
        <p:xfrm>
          <a:off x="0" y="0"/>
          <a:ext cx="314324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Imagen de mapa de bits" r:id="rId3" imgW="3552381" imgH="4695238" progId="PBrush">
                  <p:embed/>
                </p:oleObj>
              </mc:Choice>
              <mc:Fallback>
                <p:oleObj name="Imagen de mapa de bits" r:id="rId3" imgW="3552381" imgH="4695238" progId="PBrush">
                  <p:embed/>
                  <p:pic>
                    <p:nvPicPr>
                      <p:cNvPr id="962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14324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41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571868" y="1412778"/>
            <a:ext cx="5572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b="1" cap="all" dirty="0"/>
          </a:p>
          <a:p>
            <a:pPr algn="ctr"/>
            <a:endParaRPr lang="en-GB" sz="2400" b="1" cap="all" dirty="0"/>
          </a:p>
          <a:p>
            <a:pPr algn="ctr"/>
            <a:endParaRPr lang="en-GB" sz="2400" b="1" cap="all" dirty="0"/>
          </a:p>
          <a:p>
            <a:pPr algn="ctr"/>
            <a:endParaRPr lang="es-ES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267744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 </a:t>
            </a:r>
            <a:r>
              <a:rPr lang="es-ES" sz="4000" b="1" dirty="0">
                <a:solidFill>
                  <a:srgbClr val="FF0000"/>
                </a:solidFill>
              </a:rPr>
              <a:t>SANTO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86116" y="1569660"/>
            <a:ext cx="585788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Santo, Santo, Santo es el Señor,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Dios del Universo.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Llenos están el cielo y la tierra, de Tu gloria,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¡hosanna! ¡Hosanna,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hosanna, en el cielo!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¡Hosanna, hosanna,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hosanna, en el cielo!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Bendito el que viene, en nombre del Señor,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hosanna en el cielo,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¡hosanna! ¡Hosanna,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hosanna, en el cielo!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¡Hosanna, hosanna, hosanna, en el cielo!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52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990945"/>
              </p:ext>
            </p:extLst>
          </p:nvPr>
        </p:nvGraphicFramePr>
        <p:xfrm>
          <a:off x="-23961" y="0"/>
          <a:ext cx="31432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Imagen de mapa de bits" r:id="rId3" imgW="3552381" imgH="4695238" progId="PBrush">
                  <p:embed/>
                </p:oleObj>
              </mc:Choice>
              <mc:Fallback>
                <p:oleObj name="Imagen de mapa de bits" r:id="rId3" imgW="3552381" imgH="4695238" progId="PBrush">
                  <p:embed/>
                  <p:pic>
                    <p:nvPicPr>
                      <p:cNvPr id="952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961" y="0"/>
                        <a:ext cx="31432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04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rededor de tu mesa brota la alegrí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0" y="2738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207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32856" y="1988840"/>
            <a:ext cx="6047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+mj-lt"/>
              </a:rPr>
              <a:t>En el mar he oído hoy Señor tu</a:t>
            </a:r>
          </a:p>
          <a:p>
            <a:pPr algn="ctr"/>
            <a:r>
              <a:rPr lang="es-ES" sz="2400" b="1" dirty="0">
                <a:latin typeface="+mj-lt"/>
              </a:rPr>
              <a:t>voz que me llamó</a:t>
            </a:r>
          </a:p>
          <a:p>
            <a:pPr algn="ctr"/>
            <a:r>
              <a:rPr lang="es-ES" sz="2400" b="1" dirty="0">
                <a:latin typeface="+mj-lt"/>
              </a:rPr>
              <a:t>y me pidió que me entregase a</a:t>
            </a:r>
          </a:p>
          <a:p>
            <a:pPr algn="ctr"/>
            <a:r>
              <a:rPr lang="es-ES" sz="2400" b="1" dirty="0">
                <a:latin typeface="+mj-lt"/>
              </a:rPr>
              <a:t>mis hermanos.</a:t>
            </a:r>
          </a:p>
          <a:p>
            <a:pPr algn="ctr"/>
            <a:r>
              <a:rPr lang="es-ES" sz="2400" b="1" dirty="0">
                <a:latin typeface="+mj-lt"/>
              </a:rPr>
              <a:t>Esa voz me transformó,</a:t>
            </a:r>
          </a:p>
          <a:p>
            <a:pPr algn="ctr"/>
            <a:r>
              <a:rPr lang="es-ES" sz="2400" b="1" dirty="0">
                <a:latin typeface="+mj-lt"/>
              </a:rPr>
              <a:t>mi vida entera ya cambió</a:t>
            </a:r>
          </a:p>
          <a:p>
            <a:pPr algn="ctr"/>
            <a:r>
              <a:rPr lang="es-ES" sz="2400" b="1" dirty="0">
                <a:latin typeface="+mj-lt"/>
              </a:rPr>
              <a:t>y solo pienso ahora Señor en repetirte.</a:t>
            </a:r>
          </a:p>
          <a:p>
            <a:pPr algn="ctr"/>
            <a:r>
              <a:rPr lang="es-ES" sz="2400" b="1" dirty="0">
                <a:latin typeface="+mj-lt"/>
              </a:rPr>
              <a:t>Padre nuestro en ti creemos</a:t>
            </a:r>
          </a:p>
          <a:p>
            <a:pPr algn="ctr"/>
            <a:r>
              <a:rPr lang="es-ES" sz="2400" b="1" dirty="0">
                <a:latin typeface="+mj-lt"/>
              </a:rPr>
              <a:t>Padre nuestro te ofrecemos</a:t>
            </a:r>
          </a:p>
          <a:p>
            <a:pPr algn="ctr"/>
            <a:r>
              <a:rPr lang="es-ES" sz="2400" b="1" dirty="0">
                <a:latin typeface="+mj-lt"/>
              </a:rPr>
              <a:t>Padre nuestro nuestras manos</a:t>
            </a:r>
          </a:p>
          <a:p>
            <a:pPr algn="ctr"/>
            <a:r>
              <a:rPr lang="es-ES" sz="2400" b="1" dirty="0">
                <a:latin typeface="+mj-lt"/>
              </a:rPr>
              <a:t>de hermanos.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39252" y="692696"/>
            <a:ext cx="545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  </a:t>
            </a:r>
            <a:r>
              <a:rPr lang="es-ES" sz="4000" b="1" dirty="0">
                <a:solidFill>
                  <a:srgbClr val="FF0000"/>
                </a:solidFill>
              </a:rPr>
              <a:t>PADRE NUESTRO</a:t>
            </a:r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247350"/>
              </p:ext>
            </p:extLst>
          </p:nvPr>
        </p:nvGraphicFramePr>
        <p:xfrm>
          <a:off x="-23961" y="-566"/>
          <a:ext cx="31432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Imagen de mapa de bits" r:id="rId4" imgW="3552381" imgH="4695238" progId="PBrush">
                  <p:embed/>
                </p:oleObj>
              </mc:Choice>
              <mc:Fallback>
                <p:oleObj name="Imagen de mapa de bits" r:id="rId4" imgW="3552381" imgH="4695238" progId="PBrush">
                  <p:embed/>
                  <p:pic>
                    <p:nvPicPr>
                      <p:cNvPr id="931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961" y="-566"/>
                        <a:ext cx="31432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https://tse2.mm.bing.net/th?id=OIP.2Pb-u1_0XLd1FremK_UvNwAAAA&amp;pid=15.1&amp;P=0&amp;w=246&amp;h=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91"/>
            <a:ext cx="9144000" cy="685800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 rot="20812803">
            <a:off x="5286380" y="2500306"/>
            <a:ext cx="2019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/>
              <a:t>PAZ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06738" y="116632"/>
            <a:ext cx="60372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800" dirty="0">
              <a:solidFill>
                <a:srgbClr val="7030A0"/>
              </a:solidFill>
            </a:endParaRPr>
          </a:p>
          <a:p>
            <a:pPr algn="ctr"/>
            <a:endParaRPr lang="es-ES" sz="4800" dirty="0">
              <a:solidFill>
                <a:srgbClr val="7030A0"/>
              </a:solidFill>
            </a:endParaRPr>
          </a:p>
          <a:p>
            <a:pPr algn="ctr"/>
            <a:r>
              <a:rPr lang="es-ES" sz="2800" dirty="0"/>
              <a:t>La paz te doy a ti, mi hermano,</a:t>
            </a:r>
          </a:p>
          <a:p>
            <a:pPr algn="ctr"/>
            <a:r>
              <a:rPr lang="es-ES" sz="2800" dirty="0"/>
              <a:t>la paz que Dios me regaló,</a:t>
            </a:r>
          </a:p>
          <a:p>
            <a:pPr algn="ctr"/>
            <a:r>
              <a:rPr lang="es-ES" sz="2800" dirty="0"/>
              <a:t>y en un abrazo a ti te entrego</a:t>
            </a:r>
          </a:p>
          <a:p>
            <a:pPr algn="ctr"/>
            <a:r>
              <a:rPr lang="es-ES" sz="2800" dirty="0"/>
              <a:t>la paz que llevo en mi corazón.</a:t>
            </a:r>
          </a:p>
          <a:p>
            <a:pPr algn="ctr"/>
            <a:r>
              <a:rPr lang="es-ES" sz="2800" dirty="0"/>
              <a:t>Recíbela, recíbela,</a:t>
            </a:r>
          </a:p>
          <a:p>
            <a:pPr algn="ctr"/>
            <a:r>
              <a:rPr lang="es-ES" sz="2800" dirty="0"/>
              <a:t>esta es la paz</a:t>
            </a:r>
          </a:p>
          <a:p>
            <a:pPr algn="ctr"/>
            <a:r>
              <a:rPr lang="es-ES" sz="2800" dirty="0"/>
              <a:t>que el mundo no te puede dar</a:t>
            </a:r>
            <a:r>
              <a:rPr lang="es-ES" sz="28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169022" y="69269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    </a:t>
            </a:r>
            <a:r>
              <a:rPr lang="es-ES" sz="3200" b="1" dirty="0">
                <a:solidFill>
                  <a:srgbClr val="FF0000"/>
                </a:solidFill>
              </a:rPr>
              <a:t>CANTO DE LA  PAZ</a:t>
            </a:r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480631"/>
              </p:ext>
            </p:extLst>
          </p:nvPr>
        </p:nvGraphicFramePr>
        <p:xfrm>
          <a:off x="-36512" y="-27384"/>
          <a:ext cx="31432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Imagen de mapa de bits" r:id="rId3" imgW="3552381" imgH="4695238" progId="PBrush">
                  <p:embed/>
                </p:oleObj>
              </mc:Choice>
              <mc:Fallback>
                <p:oleObj name="Imagen de mapa de bits" r:id="rId3" imgW="3552381" imgH="4695238" progId="PBrush">
                  <p:embed/>
                  <p:pic>
                    <p:nvPicPr>
                      <p:cNvPr id="1423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2" y="-27384"/>
                        <a:ext cx="31432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013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1 CuadroTexto"/>
          <p:cNvSpPr txBox="1"/>
          <p:nvPr/>
        </p:nvSpPr>
        <p:spPr>
          <a:xfrm>
            <a:off x="3221518" y="428604"/>
            <a:ext cx="5310922" cy="58785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es-ES" sz="3600" dirty="0"/>
          </a:p>
          <a:p>
            <a:pPr algn="ctr"/>
            <a:endParaRPr lang="es-ES" sz="2800" dirty="0"/>
          </a:p>
          <a:p>
            <a:pPr algn="ctr"/>
            <a:r>
              <a:rPr lang="es-ES" sz="2400" b="1" dirty="0"/>
              <a:t>El Señor Dios nos amó</a:t>
            </a:r>
          </a:p>
          <a:p>
            <a:pPr algn="ctr"/>
            <a:r>
              <a:rPr lang="es-ES" sz="2400" b="1" dirty="0"/>
              <a:t>como nadie amó jamás.</a:t>
            </a:r>
          </a:p>
          <a:p>
            <a:pPr algn="ctr"/>
            <a:r>
              <a:rPr lang="es-ES" sz="2400" b="1" dirty="0"/>
              <a:t>Él nos guía como estrellas cuando no existe la luz.</a:t>
            </a:r>
          </a:p>
          <a:p>
            <a:pPr algn="ctr"/>
            <a:r>
              <a:rPr lang="es-ES" sz="2400" b="1" dirty="0"/>
              <a:t>Él nos da todo su amor</a:t>
            </a:r>
          </a:p>
          <a:p>
            <a:pPr algn="ctr"/>
            <a:r>
              <a:rPr lang="es-ES" sz="2400" b="1" dirty="0"/>
              <a:t> mientras la fracción del pan,</a:t>
            </a:r>
          </a:p>
          <a:p>
            <a:pPr algn="ctr"/>
            <a:r>
              <a:rPr lang="es-ES" sz="2400" b="1" dirty="0"/>
              <a:t>es el pan de la amistad, el pan de Dios.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ES MI CUERPO, TOMAD Y COMED,</a:t>
            </a:r>
          </a:p>
          <a:p>
            <a:pPr algn="ctr"/>
            <a:r>
              <a:rPr lang="es-ES" sz="2400" b="1" dirty="0"/>
              <a:t>ESTA ES MI SANGRE, TOMAD Y BEBED,</a:t>
            </a:r>
          </a:p>
          <a:p>
            <a:pPr algn="ctr"/>
            <a:r>
              <a:rPr lang="es-ES" sz="2400" b="1" dirty="0"/>
              <a:t>PUES YO SOY LA VIDA, YO SOY EL AMOR,</a:t>
            </a:r>
          </a:p>
          <a:p>
            <a:pPr algn="ctr"/>
            <a:r>
              <a:rPr lang="es-ES" sz="2400" b="1" dirty="0"/>
              <a:t>OH SEÑOR, CONDÚCENOS HASTA TU AMOR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72103" y="428604"/>
            <a:ext cx="467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RITO DE LA COMUNIÓN</a:t>
            </a:r>
            <a:endParaRPr lang="es-E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1402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386952"/>
              </p:ext>
            </p:extLst>
          </p:nvPr>
        </p:nvGraphicFramePr>
        <p:xfrm>
          <a:off x="-36512" y="-27384"/>
          <a:ext cx="278608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Imagen de mapa de bits" r:id="rId3" imgW="3552381" imgH="4695238" progId="PBrush">
                  <p:embed/>
                </p:oleObj>
              </mc:Choice>
              <mc:Fallback>
                <p:oleObj name="Imagen de mapa de bits" r:id="rId3" imgW="3552381" imgH="4695238" progId="PBrush">
                  <p:embed/>
                  <p:pic>
                    <p:nvPicPr>
                      <p:cNvPr id="14028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2" y="-27384"/>
                        <a:ext cx="278608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9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6631686" y="1481328"/>
            <a:ext cx="219456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latin typeface="+mj-lt"/>
                <a:ea typeface="+mj-ea"/>
                <a:cs typeface="+mj-cs"/>
              </a:rPr>
              <a:t>REUNIDOS EN FAMILIA LOS DISCÍPULOS DE JESÚS</a:t>
            </a: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9" descr="gente_orando_sombras_de"/>
          <p:cNvPicPr>
            <a:picLocks noChangeAspect="1" noChangeArrowheads="1"/>
          </p:cNvPicPr>
          <p:nvPr/>
        </p:nvPicPr>
        <p:blipFill rotWithShape="1">
          <a:blip r:embed="rId2"/>
          <a:srcRect l="17151" r="12710" b="-1"/>
          <a:stretch/>
        </p:blipFill>
        <p:spPr bwMode="auto">
          <a:xfrm>
            <a:off x="691432" y="465243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mun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6862"/>
            <a:ext cx="8642350" cy="626427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139952" y="1214422"/>
            <a:ext cx="4832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VAS A RECIBIR A CRISTO, PREPÁRATE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08400" y="769440"/>
            <a:ext cx="465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b="1" dirty="0">
                <a:solidFill>
                  <a:srgbClr val="FF0000"/>
                </a:solidFill>
                <a:cs typeface="Times New Roman" pitchFamily="18" charset="0"/>
              </a:rPr>
              <a:t>CANTO DE COMUNIÓN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63888" y="2000240"/>
            <a:ext cx="4429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/>
              <a:t>Alrededor de tu mesa,</a:t>
            </a:r>
          </a:p>
          <a:p>
            <a:r>
              <a:rPr lang="es-ES" sz="3200" b="1" dirty="0"/>
              <a:t>venimos a recordar, (bis)</a:t>
            </a:r>
          </a:p>
          <a:p>
            <a:r>
              <a:rPr lang="es-ES" sz="3200" b="1" dirty="0"/>
              <a:t>que tu palabra es camino,</a:t>
            </a:r>
          </a:p>
          <a:p>
            <a:r>
              <a:rPr lang="es-ES" sz="3200" b="1" dirty="0"/>
              <a:t>tu cuerpo fraternidad (bis)</a:t>
            </a:r>
            <a:endParaRPr lang="es-ES" sz="3200" dirty="0"/>
          </a:p>
        </p:txBody>
      </p:sp>
      <p:graphicFrame>
        <p:nvGraphicFramePr>
          <p:cNvPr id="1392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22976"/>
              </p:ext>
            </p:extLst>
          </p:nvPr>
        </p:nvGraphicFramePr>
        <p:xfrm>
          <a:off x="0" y="0"/>
          <a:ext cx="28574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Imagen de mapa de bits" r:id="rId3" imgW="3552381" imgH="4695238" progId="PBrush">
                  <p:embed/>
                </p:oleObj>
              </mc:Choice>
              <mc:Fallback>
                <p:oleObj name="Imagen de mapa de bits" r:id="rId3" imgW="3552381" imgH="4695238" progId="PBrush">
                  <p:embed/>
                  <p:pic>
                    <p:nvPicPr>
                      <p:cNvPr id="1392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85748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748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9700" name="Picture 4" descr="Descubrir el sentido de la palabra y LA PALABRA. - PDF Free Download">
            <a:extLst>
              <a:ext uri="{FF2B5EF4-FFF2-40B4-BE49-F238E27FC236}">
                <a16:creationId xmlns:a16="http://schemas.microsoft.com/office/drawing/2014/main" id="{58D89AA8-6213-894B-8728-86F0E45A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2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18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308378" y="1500174"/>
            <a:ext cx="40719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Señor, toma mi vida nueva </a:t>
            </a:r>
            <a:br>
              <a:rPr lang="es-ES" b="1" dirty="0"/>
            </a:br>
            <a:r>
              <a:rPr lang="es-ES" b="1" dirty="0"/>
              <a:t>antes de que la espera </a:t>
            </a:r>
            <a:br>
              <a:rPr lang="es-ES" b="1" dirty="0"/>
            </a:br>
            <a:r>
              <a:rPr lang="es-ES" b="1" dirty="0"/>
              <a:t>desgaste años en mi </a:t>
            </a:r>
            <a:br>
              <a:rPr lang="es-ES" b="1" dirty="0"/>
            </a:br>
            <a:r>
              <a:rPr lang="es-ES" b="1" dirty="0"/>
              <a:t>estoy dispuesta a lo que quieras </a:t>
            </a:r>
            <a:br>
              <a:rPr lang="es-ES" b="1" dirty="0"/>
            </a:br>
            <a:r>
              <a:rPr lang="es-ES" b="1" dirty="0"/>
              <a:t>no importa lo que sea </a:t>
            </a:r>
            <a:br>
              <a:rPr lang="es-ES" b="1" dirty="0"/>
            </a:br>
            <a:r>
              <a:rPr lang="es-ES" b="1" dirty="0"/>
              <a:t>tu llámame a servir </a:t>
            </a:r>
            <a:br>
              <a:rPr lang="es-ES" b="1" dirty="0"/>
            </a:br>
            <a:br>
              <a:rPr lang="es-ES" b="1" dirty="0"/>
            </a:br>
            <a:r>
              <a:rPr lang="es-ES" b="1" dirty="0"/>
              <a:t>Llévame donde los hombres </a:t>
            </a:r>
            <a:br>
              <a:rPr lang="es-ES" b="1" dirty="0"/>
            </a:br>
            <a:r>
              <a:rPr lang="es-ES" b="1" dirty="0"/>
              <a:t>necesiten tus palabras </a:t>
            </a:r>
            <a:br>
              <a:rPr lang="es-ES" b="1" dirty="0"/>
            </a:br>
            <a:r>
              <a:rPr lang="es-ES" b="1" dirty="0"/>
              <a:t>necesiten mis ganas de vivir </a:t>
            </a:r>
            <a:br>
              <a:rPr lang="es-ES" b="1" dirty="0"/>
            </a:br>
            <a:r>
              <a:rPr lang="es-ES" b="1" dirty="0"/>
              <a:t>donde falte la esperanza </a:t>
            </a:r>
            <a:br>
              <a:rPr lang="es-ES" b="1" dirty="0"/>
            </a:br>
            <a:r>
              <a:rPr lang="es-ES" b="1" dirty="0"/>
              <a:t>donde falte la alegría </a:t>
            </a:r>
            <a:br>
              <a:rPr lang="es-ES" b="1" dirty="0"/>
            </a:br>
            <a:r>
              <a:rPr lang="es-ES" b="1" dirty="0"/>
              <a:t>simplemente por no saber de ti 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38076" y="548680"/>
            <a:ext cx="189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CANTO FINAL</a:t>
            </a:r>
          </a:p>
        </p:txBody>
      </p:sp>
      <p:graphicFrame>
        <p:nvGraphicFramePr>
          <p:cNvPr id="1372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562173"/>
              </p:ext>
            </p:extLst>
          </p:nvPr>
        </p:nvGraphicFramePr>
        <p:xfrm>
          <a:off x="-13" y="0"/>
          <a:ext cx="278606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Imagen de mapa de bits" r:id="rId3" imgW="3552381" imgH="4695238" progId="PBrush">
                  <p:embed/>
                </p:oleObj>
              </mc:Choice>
              <mc:Fallback>
                <p:oleObj name="Imagen de mapa de bits" r:id="rId3" imgW="3552381" imgH="4695238" progId="PBrush">
                  <p:embed/>
                  <p:pic>
                    <p:nvPicPr>
                      <p:cNvPr id="1372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" y="0"/>
                        <a:ext cx="278606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14612" y="71435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786182" y="1285860"/>
            <a:ext cx="307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/>
              </a:solidFill>
              <a:latin typeface="Arial" charset="0"/>
            </a:endParaRPr>
          </a:p>
          <a:p>
            <a:endParaRPr lang="es-E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57620" y="78579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CANTO DE ENTRADA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86116" y="1997839"/>
            <a:ext cx="5143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/>
              <a:t>VEN </a:t>
            </a:r>
            <a:r>
              <a:rPr lang="es-ES" b="1" dirty="0"/>
              <a:t>A LA FIESTA,</a:t>
            </a:r>
            <a:br>
              <a:rPr lang="es-ES" b="1" dirty="0"/>
            </a:br>
            <a:r>
              <a:rPr lang="es-ES" b="1" dirty="0"/>
              <a:t>ES EL MOMENTO DE REZAR Y DE CANTAR.</a:t>
            </a:r>
            <a:br>
              <a:rPr lang="es-ES" b="1" dirty="0"/>
            </a:br>
            <a:r>
              <a:rPr lang="es-ES" b="1" dirty="0"/>
              <a:t>HOY CELEBRAMOS, QUE EN NUESTRAS VIDAS</a:t>
            </a:r>
            <a:br>
              <a:rPr lang="es-ES" b="1" dirty="0"/>
            </a:br>
            <a:r>
              <a:rPr lang="es-ES" b="1" dirty="0"/>
              <a:t>DIOS VIVIENDO SIEMPRE ESTÁ.  (2)</a:t>
            </a:r>
            <a:br>
              <a:rPr lang="es-ES" b="1" dirty="0"/>
            </a:br>
            <a:br>
              <a:rPr lang="es-ES" b="1" dirty="0"/>
            </a:br>
            <a:r>
              <a:rPr lang="es-ES" b="1" dirty="0"/>
              <a:t>Ven a la fiesta a participar,</a:t>
            </a:r>
            <a:br>
              <a:rPr lang="es-ES" b="1" dirty="0"/>
            </a:br>
            <a:r>
              <a:rPr lang="es-ES" b="1" dirty="0"/>
              <a:t>nos hace falta tu calor.</a:t>
            </a:r>
            <a:br>
              <a:rPr lang="es-ES" b="1" dirty="0"/>
            </a:br>
            <a:r>
              <a:rPr lang="es-ES" b="1" dirty="0"/>
              <a:t>Jesús, te invita para celebrar su amor,</a:t>
            </a:r>
            <a:br>
              <a:rPr lang="es-ES" b="1" dirty="0"/>
            </a:br>
            <a:r>
              <a:rPr lang="es-ES" b="1" dirty="0"/>
              <a:t>atento tu estarás a responder por eso...</a:t>
            </a:r>
            <a:br>
              <a:rPr lang="es-ES" b="1" dirty="0"/>
            </a:br>
            <a:r>
              <a:rPr lang="es-ES" b="1" dirty="0"/>
              <a:t>ESTRIBILLO.</a:t>
            </a:r>
          </a:p>
        </p:txBody>
      </p:sp>
      <p:graphicFrame>
        <p:nvGraphicFramePr>
          <p:cNvPr id="1075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261729"/>
              </p:ext>
            </p:extLst>
          </p:nvPr>
        </p:nvGraphicFramePr>
        <p:xfrm>
          <a:off x="11103" y="-1"/>
          <a:ext cx="3203575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n de mapa de bits" r:id="rId3" imgW="3552381" imgH="4695238" progId="PBrush">
                  <p:embed/>
                </p:oleObj>
              </mc:Choice>
              <mc:Fallback>
                <p:oleObj name="Imagen de mapa de bits" r:id="rId3" imgW="3552381" imgH="4695238" progId="PBrush">
                  <p:embed/>
                  <p:pic>
                    <p:nvPicPr>
                      <p:cNvPr id="10752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3" y="-1"/>
                        <a:ext cx="3203575" cy="6858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servicio-adoraci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0034" y="1500174"/>
            <a:ext cx="3374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ACTO PENITENCIAL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500694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51920" y="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GLORIA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987824" y="692696"/>
            <a:ext cx="57241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Por tu inmensa gloria, te alabamos,</a:t>
            </a:r>
          </a:p>
          <a:p>
            <a:pPr algn="ctr"/>
            <a:r>
              <a:rPr lang="es-ES" sz="2400" b="1" dirty="0"/>
              <a:t>Bendecimos tu amor, te adoramos,</a:t>
            </a:r>
          </a:p>
          <a:p>
            <a:pPr algn="ctr"/>
            <a:r>
              <a:rPr lang="es-ES" sz="2400" b="1" dirty="0"/>
              <a:t>Damos gracias al rey celestial,</a:t>
            </a:r>
          </a:p>
          <a:p>
            <a:pPr algn="ctr"/>
            <a:r>
              <a:rPr lang="es-ES" sz="2400" b="1" dirty="0"/>
              <a:t>A Dios bueno, a Dios padre</a:t>
            </a:r>
          </a:p>
          <a:p>
            <a:pPr algn="ctr"/>
            <a:r>
              <a:rPr lang="es-ES" sz="2400" b="1" dirty="0"/>
              <a:t>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400" b="1" dirty="0"/>
              <a:t>Gloria, gloria a Dios</a:t>
            </a:r>
          </a:p>
          <a:p>
            <a:pPr algn="ctr"/>
            <a:r>
              <a:rPr lang="es-ES" sz="2800" b="1" dirty="0"/>
              <a:t>Gloria, gloria a Dios</a:t>
            </a:r>
          </a:p>
          <a:p>
            <a:pPr algn="ctr"/>
            <a:r>
              <a:rPr lang="es-ES" sz="2800" b="1" dirty="0"/>
              <a:t>Gloria, gloria a Dios</a:t>
            </a:r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820124"/>
              </p:ext>
            </p:extLst>
          </p:nvPr>
        </p:nvGraphicFramePr>
        <p:xfrm>
          <a:off x="-36512" y="0"/>
          <a:ext cx="32035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Imagen de mapa de bits" r:id="rId3" imgW="3552381" imgH="4695238" progId="PBrush">
                  <p:embed/>
                </p:oleObj>
              </mc:Choice>
              <mc:Fallback>
                <p:oleObj name="Imagen de mapa de bits" r:id="rId3" imgW="3552381" imgH="4695238" progId="PBrush">
                  <p:embed/>
                  <p:pic>
                    <p:nvPicPr>
                      <p:cNvPr id="1054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2" y="0"/>
                        <a:ext cx="32035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Jesús es la palabra de Dios - Parroquia Santa María de la Amargura (Málaga)">
            <a:extLst>
              <a:ext uri="{FF2B5EF4-FFF2-40B4-BE49-F238E27FC236}">
                <a16:creationId xmlns:a16="http://schemas.microsoft.com/office/drawing/2014/main" id="{B1666BAA-ECF1-2241-A4D1-B54658CDA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5536" y="476672"/>
            <a:ext cx="7093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Es tiempo de escuchar</a:t>
            </a:r>
          </a:p>
          <a:p>
            <a:r>
              <a:rPr lang="es-ES" sz="3600" b="1" dirty="0"/>
              <a:t>la Palabra de Dios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195736" y="50004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</a:rPr>
              <a:t>ALELUYA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357422" y="1785926"/>
            <a:ext cx="67865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3200" b="1" dirty="0"/>
              <a:t>ALELUYA, ALELUYA, ALELUYA. (BIS)</a:t>
            </a:r>
          </a:p>
          <a:p>
            <a:pPr algn="ctr">
              <a:buNone/>
            </a:pPr>
            <a:r>
              <a:rPr lang="es-ES" sz="3200" b="1" dirty="0"/>
              <a:t>Canta aleluya, no dejes de bailar.</a:t>
            </a:r>
          </a:p>
          <a:p>
            <a:pPr algn="ctr">
              <a:buNone/>
            </a:pPr>
            <a:r>
              <a:rPr lang="es-ES" sz="3200" b="1" dirty="0"/>
              <a:t>Y mueve siempre tus pies.</a:t>
            </a:r>
          </a:p>
          <a:p>
            <a:pPr algn="ctr">
              <a:buNone/>
            </a:pPr>
            <a:r>
              <a:rPr lang="es-ES" sz="3200" b="1" dirty="0"/>
              <a:t>Siente su fuego en movimiento.</a:t>
            </a:r>
          </a:p>
          <a:p>
            <a:pPr algn="ctr">
              <a:buNone/>
            </a:pPr>
            <a:r>
              <a:rPr lang="es-ES" sz="3200" b="1" dirty="0"/>
              <a:t>Grita, canta: a-le-</a:t>
            </a:r>
            <a:r>
              <a:rPr lang="es-ES" sz="3200" b="1" dirty="0" err="1"/>
              <a:t>lu</a:t>
            </a:r>
            <a:r>
              <a:rPr lang="es-ES" sz="3200" b="1" dirty="0"/>
              <a:t>-ya.</a:t>
            </a:r>
          </a:p>
          <a:p>
            <a:pPr algn="ctr">
              <a:buNone/>
            </a:pPr>
            <a:r>
              <a:rPr lang="es-ES" sz="3200" b="1" dirty="0"/>
              <a:t>[Estribillo]</a:t>
            </a:r>
          </a:p>
          <a:p>
            <a:pPr algn="ctr"/>
            <a:endParaRPr lang="es-ES" b="1" dirty="0"/>
          </a:p>
        </p:txBody>
      </p:sp>
      <p:graphicFrame>
        <p:nvGraphicFramePr>
          <p:cNvPr id="1024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61783"/>
              </p:ext>
            </p:extLst>
          </p:nvPr>
        </p:nvGraphicFramePr>
        <p:xfrm>
          <a:off x="0" y="18919"/>
          <a:ext cx="271461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Imagen de mapa de bits" r:id="rId3" imgW="3552381" imgH="4695238" progId="PBrush">
                  <p:embed/>
                </p:oleObj>
              </mc:Choice>
              <mc:Fallback>
                <p:oleObj name="Imagen de mapa de bits" r:id="rId3" imgW="3552381" imgH="4695238" progId="PBrush">
                  <p:embed/>
                  <p:pic>
                    <p:nvPicPr>
                      <p:cNvPr id="10240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919"/>
                        <a:ext cx="271461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ytimg.com/vi/GGHNWh9itxY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99" y="11152"/>
            <a:ext cx="9144000" cy="6857999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429256" y="3429000"/>
            <a:ext cx="2876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/>
              <a:t>Marcos 9, 38-43.45.47-48</a:t>
            </a:r>
            <a:endParaRPr lang="es-ES" sz="2000" dirty="0"/>
          </a:p>
          <a:p>
            <a:endParaRPr lang="es-E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Imagen que contiene tabla, caja, reloj&#10;&#10;Descripción generada automáticamente">
            <a:extLst>
              <a:ext uri="{FF2B5EF4-FFF2-40B4-BE49-F238E27FC236}">
                <a16:creationId xmlns:a16="http://schemas.microsoft.com/office/drawing/2014/main" id="{FD5936D9-19E1-684B-B6F9-86B7D468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0315" y="643466"/>
            <a:ext cx="5743368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A4606C-4419-244C-A7EB-44A6ED352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658</Words>
  <Application>Microsoft Macintosh PowerPoint</Application>
  <PresentationFormat>Presentación en pantalla (4:3)</PresentationFormat>
  <Paragraphs>104</Paragraphs>
  <Slides>23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Rockwell</vt:lpstr>
      <vt:lpstr>Tema de Office</vt:lpstr>
      <vt:lpstr>1_Tema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Abad</dc:creator>
  <cp:lastModifiedBy>Enrique Abad</cp:lastModifiedBy>
  <cp:revision>1</cp:revision>
  <dcterms:created xsi:type="dcterms:W3CDTF">2020-10-22T21:18:33Z</dcterms:created>
  <dcterms:modified xsi:type="dcterms:W3CDTF">2020-10-22T21:37:32Z</dcterms:modified>
</cp:coreProperties>
</file>