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 id="2147483711" r:id="rId4"/>
  </p:sldMasterIdLst>
  <p:notesMasterIdLst>
    <p:notesMasterId r:id="rId31"/>
  </p:notesMasterIdLst>
  <p:sldIdLst>
    <p:sldId id="320" r:id="rId5"/>
    <p:sldId id="276" r:id="rId6"/>
    <p:sldId id="290" r:id="rId7"/>
    <p:sldId id="319" r:id="rId8"/>
    <p:sldId id="302" r:id="rId9"/>
    <p:sldId id="279" r:id="rId10"/>
    <p:sldId id="293" r:id="rId11"/>
    <p:sldId id="329" r:id="rId12"/>
    <p:sldId id="266" r:id="rId13"/>
    <p:sldId id="314" r:id="rId14"/>
    <p:sldId id="281" r:id="rId15"/>
    <p:sldId id="310" r:id="rId16"/>
    <p:sldId id="283" r:id="rId17"/>
    <p:sldId id="311" r:id="rId18"/>
    <p:sldId id="267" r:id="rId19"/>
    <p:sldId id="268" r:id="rId20"/>
    <p:sldId id="270" r:id="rId21"/>
    <p:sldId id="285" r:id="rId22"/>
    <p:sldId id="271" r:id="rId23"/>
    <p:sldId id="272" r:id="rId24"/>
    <p:sldId id="273" r:id="rId25"/>
    <p:sldId id="323" r:id="rId26"/>
    <p:sldId id="312" r:id="rId27"/>
    <p:sldId id="327" r:id="rId28"/>
    <p:sldId id="330" r:id="rId29"/>
    <p:sldId id="317"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4" autoAdjust="0"/>
    <p:restoredTop sz="94624" autoAdjust="0"/>
  </p:normalViewPr>
  <p:slideViewPr>
    <p:cSldViewPr>
      <p:cViewPr varScale="1">
        <p:scale>
          <a:sx n="69" d="100"/>
          <a:sy n="69" d="100"/>
        </p:scale>
        <p:origin x="-7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93A78-0498-4C2C-B5F4-79E1CAB3964C}" type="datetimeFigureOut">
              <a:rPr lang="es-ES" smtClean="0"/>
              <a:pPr/>
              <a:t>25/10/2017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2A47F-B022-47A9-ABB5-A6179CD2E3E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extLst>
      <p:ext uri="{BB962C8B-B14F-4D97-AF65-F5344CB8AC3E}">
        <p14:creationId xmlns="" xmlns:p14="http://schemas.microsoft.com/office/powerpoint/2010/main" val="93643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5677" cy="4114443"/>
          </a:xfrm>
        </p:spPr>
        <p:txBody>
          <a:bodyPr lIns="90004" tIns="44997" rIns="90004" bIns="44997"/>
          <a:lstStyle/>
          <a:p>
            <a:endParaRPr lang="es-ES"/>
          </a:p>
        </p:txBody>
      </p:sp>
    </p:spTree>
    <p:extLst>
      <p:ext uri="{BB962C8B-B14F-4D97-AF65-F5344CB8AC3E}">
        <p14:creationId xmlns="" xmlns:p14="http://schemas.microsoft.com/office/powerpoint/2010/main" val="67545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extLst>
      <p:ext uri="{BB962C8B-B14F-4D97-AF65-F5344CB8AC3E}">
        <p14:creationId xmlns="" xmlns:p14="http://schemas.microsoft.com/office/powerpoint/2010/main" val="251768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algn="r" hangingPunct="0">
              <a:defRPr sz="1800" b="0" i="0" u="none" strike="noStrike" kern="0" cap="none" spc="0" baseline="0">
                <a:solidFill>
                  <a:srgbClr val="000000"/>
                </a:solidFill>
                <a:uFillTx/>
              </a:defRPr>
            </a:pPr>
            <a:fld id="{1D00DCB8-C957-47F4-B0CB-CE8D75556513}" type="slidenum">
              <a:rPr lang="es-ES" kern="0" smtClean="0">
                <a:solidFill>
                  <a:srgbClr val="000000"/>
                </a:solidFill>
              </a:rPr>
              <a:pPr algn="r" hangingPunct="0">
                <a:defRPr sz="1800" b="0" i="0" u="none" strike="noStrike" kern="0" cap="none" spc="0" baseline="0">
                  <a:solidFill>
                    <a:srgbClr val="000000"/>
                  </a:solidFill>
                  <a:uFillTx/>
                </a:defRPr>
              </a:pPr>
              <a:t>15</a:t>
            </a:fld>
            <a:endParaRPr lang="es-ES" sz="1400" kern="0" smtClean="0">
              <a:solidFill>
                <a:srgbClr val="000000"/>
              </a:solidFill>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677" cy="4114443"/>
          </a:xfrm>
        </p:spPr>
        <p:txBody>
          <a:bodyPr lIns="90004" tIns="44997" rIns="90004" bIns="44997"/>
          <a:lstStyle/>
          <a:p>
            <a:endParaRPr lang="es-ES"/>
          </a:p>
        </p:txBody>
      </p:sp>
    </p:spTree>
    <p:extLst>
      <p:ext uri="{BB962C8B-B14F-4D97-AF65-F5344CB8AC3E}">
        <p14:creationId xmlns="" xmlns:p14="http://schemas.microsoft.com/office/powerpoint/2010/main" val="374749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164132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68614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27342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136871101"/>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314062754"/>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921315474"/>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F48F2F9E-C43E-429E-9AE0-EC403A558EAC}" type="datetime1">
              <a:rPr lang="es-ES">
                <a:solidFill>
                  <a:prstClr val="black">
                    <a:tint val="75000"/>
                  </a:prstClr>
                </a:solidFill>
              </a:rPr>
              <a:pPr/>
              <a:t>25/10/2017</a:t>
            </a:fld>
            <a:endParaRPr lang="es-ES">
              <a:solidFill>
                <a:prstClr val="black">
                  <a:tint val="75000"/>
                </a:prstClr>
              </a:solidFill>
            </a:endParaRPr>
          </a:p>
        </p:txBody>
      </p:sp>
      <p:sp>
        <p:nvSpPr>
          <p:cNvPr id="3" name="2 Marcador de pie de página"/>
          <p:cNvSpPr txBox="1">
            <a:spLocks noGrp="1"/>
          </p:cNvSpPr>
          <p:nvPr>
            <p:ph type="ftr" sz="quarter" idx="9"/>
          </p:nvPr>
        </p:nvSpPr>
        <p:spPr/>
        <p:txBody>
          <a:bodyPr/>
          <a:lstStyle>
            <a:lvl1pPr>
              <a:defRPr/>
            </a:lvl1pPr>
          </a:lstStyle>
          <a:p>
            <a:endParaRPr lang="es-ES">
              <a:solidFill>
                <a:prstClr val="black">
                  <a:tint val="75000"/>
                </a:prstClr>
              </a:solidFill>
            </a:endParaRPr>
          </a:p>
        </p:txBody>
      </p:sp>
      <p:sp>
        <p:nvSpPr>
          <p:cNvPr id="4" name="3 Marcador de número de diapositiva"/>
          <p:cNvSpPr txBox="1">
            <a:spLocks noGrp="1"/>
          </p:cNvSpPr>
          <p:nvPr>
            <p:ph type="sldNum" sz="quarter" idx="8"/>
          </p:nvPr>
        </p:nvSpPr>
        <p:spPr/>
        <p:txBody>
          <a:bodyPr/>
          <a:lstStyle>
            <a:lvl1pPr>
              <a:defRPr/>
            </a:lvl1pPr>
          </a:lstStyle>
          <a:p>
            <a:fld id="{52802FB8-9669-4FDB-B6AE-064BC782CF73}" type="slidenum">
              <a:rPr>
                <a:solidFill>
                  <a:prstClr val="black">
                    <a:tint val="75000"/>
                  </a:prstClr>
                </a:solidFill>
              </a:rPr>
              <a:pPr/>
              <a:t>‹Nº›</a:t>
            </a:fld>
            <a:endParaRPr lang="es-ES">
              <a:solidFill>
                <a:prstClr val="black">
                  <a:tint val="75000"/>
                </a:prstClr>
              </a:solidFill>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 xmlns:p14="http://schemas.microsoft.com/office/powerpoint/2010/main" val="1583264494"/>
      </p:ext>
    </p:extLst>
  </p:cSld>
  <p:clrMapOvr>
    <a:masterClrMapping/>
  </p:clrMapOvr>
  <p:transition>
    <p:wheel spokes="8"/>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61963A77-5FA9-40C3-8CE2-234C93A696F7}" type="datetime1">
              <a:rPr/>
              <a:pPr/>
              <a:t>04/10/2014</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414F40A0-8AF1-4882-B480-9D94924D72ED}" type="slidenum">
              <a:rPr/>
              <a:pPr/>
              <a:t>‹Nº›</a:t>
            </a:fld>
            <a:endParaRPr/>
          </a:p>
        </p:txBody>
      </p:sp>
    </p:spTree>
    <p:extLst>
      <p:ext uri="{BB962C8B-B14F-4D97-AF65-F5344CB8AC3E}">
        <p14:creationId xmlns="" xmlns:p14="http://schemas.microsoft.com/office/powerpoint/2010/main" val="303016645"/>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CE8E8856-D34D-4888-846B-BF24DA8F0D6F}" type="datetime1">
              <a:rPr/>
              <a:pPr/>
              <a:t>04/10/2014</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6448E59A-FECA-47AC-880A-7F8E606FBE8B}" type="slidenum">
              <a:rPr/>
              <a:pPr/>
              <a:t>‹Nº›</a:t>
            </a:fld>
            <a:endParaRPr/>
          </a:p>
        </p:txBody>
      </p:sp>
    </p:spTree>
    <p:extLst>
      <p:ext uri="{BB962C8B-B14F-4D97-AF65-F5344CB8AC3E}">
        <p14:creationId xmlns="" xmlns:p14="http://schemas.microsoft.com/office/powerpoint/2010/main" val="1470217434"/>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AE3D3F91-3FC9-428F-B0E0-A59FB482C471}" type="datetime1">
              <a:rPr/>
              <a:pPr/>
              <a:t>04/10/2014</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EDDA464A-68D3-4ED3-A3EF-E0D7AB8A0067}" type="slidenum">
              <a:rPr/>
              <a:pPr/>
              <a:t>‹Nº›</a:t>
            </a:fld>
            <a:endParaRPr/>
          </a:p>
        </p:txBody>
      </p:sp>
    </p:spTree>
    <p:extLst>
      <p:ext uri="{BB962C8B-B14F-4D97-AF65-F5344CB8AC3E}">
        <p14:creationId xmlns="" xmlns:p14="http://schemas.microsoft.com/office/powerpoint/2010/main" val="1220584000"/>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E19B3DD6-0FB9-4008-979E-D6DF7BC737E5}" type="datetime1">
              <a:rPr/>
              <a:pPr/>
              <a:t>04/10/2014</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77775980-54D8-436C-B554-EFBEB4A857F4}" type="slidenum">
              <a:rPr/>
              <a:pPr/>
              <a:t>‹Nº›</a:t>
            </a:fld>
            <a:endParaRPr/>
          </a:p>
        </p:txBody>
      </p:sp>
    </p:spTree>
    <p:extLst>
      <p:ext uri="{BB962C8B-B14F-4D97-AF65-F5344CB8AC3E}">
        <p14:creationId xmlns="" xmlns:p14="http://schemas.microsoft.com/office/powerpoint/2010/main" val="1601784855"/>
      </p:ext>
    </p:extLst>
  </p:cSld>
  <p:clrMapOvr>
    <a:masterClrMapping/>
  </p:clrMapOvr>
  <p:transition>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47887BE3-F28C-46C6-853F-35893223A4CF}" type="datetime1">
              <a:rPr/>
              <a:pPr/>
              <a:t>04/10/2014</a:t>
            </a:fld>
            <a:endParaRPr/>
          </a:p>
        </p:txBody>
      </p:sp>
      <p:sp>
        <p:nvSpPr>
          <p:cNvPr id="8" name="7 Marcador de pie de página"/>
          <p:cNvSpPr txBox="1">
            <a:spLocks noGrp="1"/>
          </p:cNvSpPr>
          <p:nvPr>
            <p:ph type="ftr" sz="quarter" idx="9"/>
          </p:nvPr>
        </p:nvSpPr>
        <p:spPr/>
        <p:txBody>
          <a:bodyPr/>
          <a:lstStyle>
            <a:lvl1pPr>
              <a:defRPr/>
            </a:lvl1pPr>
          </a:lstStyle>
          <a:p>
            <a:endParaRPr/>
          </a:p>
        </p:txBody>
      </p:sp>
      <p:sp>
        <p:nvSpPr>
          <p:cNvPr id="9" name="8 Marcador de número de diapositiva"/>
          <p:cNvSpPr txBox="1">
            <a:spLocks noGrp="1"/>
          </p:cNvSpPr>
          <p:nvPr>
            <p:ph type="sldNum" sz="quarter" idx="8"/>
          </p:nvPr>
        </p:nvSpPr>
        <p:spPr/>
        <p:txBody>
          <a:bodyPr/>
          <a:lstStyle>
            <a:lvl1pPr>
              <a:defRPr/>
            </a:lvl1pPr>
          </a:lstStyle>
          <a:p>
            <a:fld id="{4979D8CF-8823-45A2-A43B-142DA071498C}" type="slidenum">
              <a:rPr/>
              <a:pPr/>
              <a:t>‹Nº›</a:t>
            </a:fld>
            <a:endParaRPr/>
          </a:p>
        </p:txBody>
      </p:sp>
    </p:spTree>
    <p:extLst>
      <p:ext uri="{BB962C8B-B14F-4D97-AF65-F5344CB8AC3E}">
        <p14:creationId xmlns="" xmlns:p14="http://schemas.microsoft.com/office/powerpoint/2010/main" val="3052224230"/>
      </p:ext>
    </p:extLst>
  </p:cSld>
  <p:clrMapOvr>
    <a:masterClrMapping/>
  </p:clrMapOvr>
  <p:transition>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57CBF6B0-24B3-4487-A975-8BC46999281B}" type="datetime1">
              <a:rPr/>
              <a:pPr/>
              <a:t>04/10/2014</a:t>
            </a:fld>
            <a:endParaRPr/>
          </a:p>
        </p:txBody>
      </p:sp>
      <p:sp>
        <p:nvSpPr>
          <p:cNvPr id="4" name="3 Marcador de pie de página"/>
          <p:cNvSpPr txBox="1">
            <a:spLocks noGrp="1"/>
          </p:cNvSpPr>
          <p:nvPr>
            <p:ph type="ftr" sz="quarter" idx="9"/>
          </p:nvPr>
        </p:nvSpPr>
        <p:spPr/>
        <p:txBody>
          <a:bodyPr/>
          <a:lstStyle>
            <a:lvl1pPr>
              <a:defRPr/>
            </a:lvl1pPr>
          </a:lstStyle>
          <a:p>
            <a:endParaRPr/>
          </a:p>
        </p:txBody>
      </p:sp>
      <p:sp>
        <p:nvSpPr>
          <p:cNvPr id="5" name="4 Marcador de número de diapositiva"/>
          <p:cNvSpPr txBox="1">
            <a:spLocks noGrp="1"/>
          </p:cNvSpPr>
          <p:nvPr>
            <p:ph type="sldNum" sz="quarter" idx="8"/>
          </p:nvPr>
        </p:nvSpPr>
        <p:spPr/>
        <p:txBody>
          <a:bodyPr/>
          <a:lstStyle>
            <a:lvl1pPr>
              <a:defRPr/>
            </a:lvl1pPr>
          </a:lstStyle>
          <a:p>
            <a:fld id="{05B87DA0-422E-4B87-BD04-C2F720E74B73}" type="slidenum">
              <a:rPr/>
              <a:pPr/>
              <a:t>‹Nº›</a:t>
            </a:fld>
            <a:endParaRPr/>
          </a:p>
        </p:txBody>
      </p:sp>
    </p:spTree>
    <p:extLst>
      <p:ext uri="{BB962C8B-B14F-4D97-AF65-F5344CB8AC3E}">
        <p14:creationId xmlns="" xmlns:p14="http://schemas.microsoft.com/office/powerpoint/2010/main" val="19064680"/>
      </p:ext>
    </p:extLst>
  </p:cSld>
  <p:clrMapOvr>
    <a:masterClrMapping/>
  </p:clrMapOvr>
  <p:transition>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DC05B469-B17C-4E87-95BB-F562FFA4A9FF}" type="datetime1">
              <a:rPr/>
              <a:pPr/>
              <a:t>04/10/2014</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C2E88D01-D767-42D0-B71A-71FCFBD622B7}" type="slidenum">
              <a:rPr/>
              <a:pPr/>
              <a:t>‹Nº›</a:t>
            </a:fld>
            <a:endParaRPr/>
          </a:p>
        </p:txBody>
      </p:sp>
    </p:spTree>
    <p:extLst>
      <p:ext uri="{BB962C8B-B14F-4D97-AF65-F5344CB8AC3E}">
        <p14:creationId xmlns="" xmlns:p14="http://schemas.microsoft.com/office/powerpoint/2010/main" val="3149197531"/>
      </p:ext>
    </p:extLst>
  </p:cSld>
  <p:clrMapOvr>
    <a:masterClrMapping/>
  </p:clrMapOvr>
  <p:transition>
    <p:wheel spokes="8"/>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621513196"/>
      </p:ext>
    </p:extLst>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B9ECC995-A159-401E-9A17-68952FA1DA80}" type="datetime1">
              <a:rPr/>
              <a:pPr/>
              <a:t>04/10/2014</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34017C2E-C671-42B6-BCFB-CADFD7D618CB}" type="slidenum">
              <a:rPr/>
              <a:pPr/>
              <a:t>‹Nº›</a:t>
            </a:fld>
            <a:endParaRPr/>
          </a:p>
        </p:txBody>
      </p:sp>
    </p:spTree>
    <p:extLst>
      <p:ext uri="{BB962C8B-B14F-4D97-AF65-F5344CB8AC3E}">
        <p14:creationId xmlns="" xmlns:p14="http://schemas.microsoft.com/office/powerpoint/2010/main" val="917943964"/>
      </p:ext>
    </p:extLst>
  </p:cSld>
  <p:clrMapOvr>
    <a:masterClrMapping/>
  </p:clrMapOvr>
  <p:transition>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42E3364A-E808-4B8D-8F2C-4379B1D93205}" type="datetime1">
              <a:rPr/>
              <a:pPr/>
              <a:t>04/10/2014</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524006F1-C671-4C24-BD43-CF4DFBEC31D3}" type="slidenum">
              <a:rPr/>
              <a:pPr/>
              <a:t>‹Nº›</a:t>
            </a:fld>
            <a:endParaRPr/>
          </a:p>
        </p:txBody>
      </p:sp>
    </p:spTree>
    <p:extLst>
      <p:ext uri="{BB962C8B-B14F-4D97-AF65-F5344CB8AC3E}">
        <p14:creationId xmlns="" xmlns:p14="http://schemas.microsoft.com/office/powerpoint/2010/main" val="3745484941"/>
      </p:ext>
    </p:extLst>
  </p:cSld>
  <p:clrMapOvr>
    <a:masterClrMapping/>
  </p:clrMapOvr>
  <p:transition>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E2BCFCBD-F3CB-497C-9FEF-6D673271D86D}" type="datetime1">
              <a:rPr/>
              <a:pPr/>
              <a:t>04/10/2014</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1A7C73BD-94AF-4C43-B852-FBB51F09A32D}" type="slidenum">
              <a:rPr/>
              <a:pPr/>
              <a:t>‹Nº›</a:t>
            </a:fld>
            <a:endParaRPr/>
          </a:p>
        </p:txBody>
      </p:sp>
    </p:spTree>
    <p:extLst>
      <p:ext uri="{BB962C8B-B14F-4D97-AF65-F5344CB8AC3E}">
        <p14:creationId xmlns="" xmlns:p14="http://schemas.microsoft.com/office/powerpoint/2010/main" val="1704210303"/>
      </p:ext>
    </p:extLst>
  </p:cSld>
  <p:clrMapOvr>
    <a:masterClrMapping/>
  </p:clrMapOvr>
  <p:transition>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B9F2AF89-53E9-42AA-B0F9-0631261ECCD8}" type="datetime1">
              <a:rPr/>
              <a:pPr/>
              <a:t>04/10/2014</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C224BF07-198F-4AFD-8997-9AF2CE22345C}" type="slidenum">
              <a:rPr/>
              <a:pPr/>
              <a:t>‹Nº›</a:t>
            </a:fld>
            <a:endParaRPr/>
          </a:p>
        </p:txBody>
      </p:sp>
    </p:spTree>
    <p:extLst>
      <p:ext uri="{BB962C8B-B14F-4D97-AF65-F5344CB8AC3E}">
        <p14:creationId xmlns="" xmlns:p14="http://schemas.microsoft.com/office/powerpoint/2010/main" val="4246269280"/>
      </p:ext>
    </p:extLst>
  </p:cSld>
  <p:clrMapOvr>
    <a:masterClrMapping/>
  </p:clrMapOvr>
  <p:transition>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A829F182-D67F-438B-9151-F65B046711CC}" type="datetime1">
              <a:rPr lang="es-ES"/>
              <a:pPr lvl="0"/>
              <a:t>25/10/2017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FE509E1-3AE4-4F27-B32F-9BC644972CAF}" type="slidenum">
              <a:rPr/>
              <a:pPr lvl="0"/>
              <a:t>‹Nº›</a:t>
            </a:fld>
            <a:endParaRPr lang="es-ES"/>
          </a:p>
        </p:txBody>
      </p:sp>
    </p:spTree>
  </p:cSld>
  <p:clrMapOvr>
    <a:masterClrMapping/>
  </p:clrMapOvr>
  <p:transition>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AAB90EC1-3EED-45D1-BA7D-70D0CF772EA7}" type="datetime1">
              <a:rPr lang="es-ES"/>
              <a:pPr lvl="0"/>
              <a:t>25/10/2017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E9478D7-8276-44D4-AC76-AC3AD0ED3222}" type="slidenum">
              <a:rPr/>
              <a:pPr lvl="0"/>
              <a:t>‹Nº›</a:t>
            </a:fld>
            <a:endParaRPr lang="es-ES"/>
          </a:p>
        </p:txBody>
      </p:sp>
    </p:spTree>
  </p:cSld>
  <p:clrMapOvr>
    <a:masterClrMapping/>
  </p:clrMapOvr>
  <p:transition>
    <p:wheel spokes="8"/>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0A4C8620-8910-4276-AC81-87381463905E}" type="datetime1">
              <a:rPr lang="es-ES"/>
              <a:pPr lvl="0"/>
              <a:t>25/10/2017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3AABB84-2AFA-48C0-8C20-F9394864A30C}" type="slidenum">
              <a:rPr/>
              <a:pPr lvl="0"/>
              <a:t>‹Nº›</a:t>
            </a:fld>
            <a:endParaRPr lang="es-ES"/>
          </a:p>
        </p:txBody>
      </p:sp>
    </p:spTree>
  </p:cSld>
  <p:clrMapOvr>
    <a:masterClrMapping/>
  </p:clrMapOvr>
  <p:transition>
    <p:wheel spokes="8"/>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277F0006-A5F0-4A20-9119-6AFD13D0EF00}" type="datetime1">
              <a:rPr lang="es-ES"/>
              <a:pPr lvl="0"/>
              <a:t>25/10/2017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AB125F66-6CCA-420D-9A20-C86C11DF67FD}" type="slidenum">
              <a:rPr/>
              <a:pPr lvl="0"/>
              <a:t>‹Nº›</a:t>
            </a:fld>
            <a:endParaRPr lang="es-ES"/>
          </a:p>
        </p:txBody>
      </p:sp>
    </p:spTree>
  </p:cSld>
  <p:clrMapOvr>
    <a:masterClrMapping/>
  </p:clrMapOvr>
  <p:transition>
    <p:wheel spokes="8"/>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CBC9FF6A-186D-4DF8-9CF2-7047967A9118}" type="datetime1">
              <a:rPr lang="es-ES"/>
              <a:pPr lvl="0"/>
              <a:t>25/10/2017</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DFFC8412-99F4-4363-B910-B447B22F04CF}" type="slidenum">
              <a:rPr/>
              <a:pPr lvl="0"/>
              <a:t>‹Nº›</a:t>
            </a:fld>
            <a:endParaRPr lang="es-ES"/>
          </a:p>
        </p:txBody>
      </p:sp>
    </p:spTree>
  </p:cSld>
  <p:clrMapOvr>
    <a:masterClrMapping/>
  </p:clrMapOvr>
  <p:transition>
    <p:wheel spokes="8"/>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78FCEA7A-2037-4C8B-81D0-391BE2B41439}" type="datetime1">
              <a:rPr lang="es-ES"/>
              <a:pPr lvl="0"/>
              <a:t>25/10/2017</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AA7DC136-083C-43EC-B102-97F130EEEAA6}" type="slidenum">
              <a:rPr/>
              <a:pPr lvl="0"/>
              <a:t>‹Nº›</a:t>
            </a:fld>
            <a:endParaRPr lang="es-E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398918231"/>
      </p:ext>
    </p:extLst>
  </p:cSld>
  <p:clrMapOvr>
    <a:masterClrMapping/>
  </p:clrMapOvr>
  <p:transition>
    <p:wheel spokes="8"/>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13DD6BEB-54C0-4D48-BFFB-143690E6D7CB}" type="datetime1">
              <a:rPr lang="es-ES"/>
              <a:pPr lvl="0"/>
              <a:t>25/10/2017</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80EC7312-37BB-4225-9782-B820F474DF70}" type="slidenum">
              <a:rPr/>
              <a:pPr lvl="0"/>
              <a:t>‹Nº›</a:t>
            </a:fld>
            <a:endParaRPr lang="es-ES"/>
          </a:p>
        </p:txBody>
      </p:sp>
    </p:spTree>
  </p:cSld>
  <p:clrMapOvr>
    <a:masterClrMapping/>
  </p:clrMapOvr>
  <p:transition>
    <p:wheel spokes="8"/>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444F363-21B2-4463-87D5-063CCF4A7FFC}" type="datetime1">
              <a:rPr lang="es-ES"/>
              <a:pPr lvl="0"/>
              <a:t>25/10/2017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B86ED8BE-9B0B-4F11-AB94-C65D92969BA0}" type="slidenum">
              <a:rPr/>
              <a:pPr lvl="0"/>
              <a:t>‹Nº›</a:t>
            </a:fld>
            <a:endParaRPr lang="es-ES"/>
          </a:p>
        </p:txBody>
      </p:sp>
    </p:spTree>
  </p:cSld>
  <p:clrMapOvr>
    <a:masterClrMapping/>
  </p:clrMapOvr>
  <p:transition>
    <p:wheel spokes="8"/>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AE7197B0-F5CE-4869-B60E-518A5D2738D2}" type="datetime1">
              <a:rPr lang="es-ES"/>
              <a:pPr lvl="0"/>
              <a:t>25/10/2017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5F720F39-5AAA-4D95-A004-3C31F45F320B}" type="slidenum">
              <a:rPr/>
              <a:pPr lvl="0"/>
              <a:t>‹Nº›</a:t>
            </a:fld>
            <a:endParaRPr lang="es-ES"/>
          </a:p>
        </p:txBody>
      </p:sp>
    </p:spTree>
  </p:cSld>
  <p:clrMapOvr>
    <a:masterClrMapping/>
  </p:clrMapOvr>
  <p:transition>
    <p:wheel spokes="8"/>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C9444D85-E9ED-4960-879B-B71A0EC82A20}" type="datetime1">
              <a:rPr lang="es-ES"/>
              <a:pPr lvl="0"/>
              <a:t>25/10/2017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7B3BB8C6-63ED-4394-AE3B-FCE8A7BA0D74}" type="slidenum">
              <a:rPr/>
              <a:pPr lvl="0"/>
              <a:t>‹Nº›</a:t>
            </a:fld>
            <a:endParaRPr lang="es-ES"/>
          </a:p>
        </p:txBody>
      </p:sp>
    </p:spTree>
  </p:cSld>
  <p:clrMapOvr>
    <a:masterClrMapping/>
  </p:clrMapOvr>
  <p:transition>
    <p:wheel spokes="8"/>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4257A5E-5D95-48AE-ABA8-9B8F3CBC4429}" type="datetime1">
              <a:rPr lang="es-ES"/>
              <a:pPr lvl="0"/>
              <a:t>25/10/2017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59DE173-79A7-49C7-9219-B354A7219668}" type="slidenum">
              <a:rPr/>
              <a:pPr lvl="0"/>
              <a:t>‹Nº›</a:t>
            </a:fld>
            <a:endParaRPr lang="es-ES"/>
          </a:p>
        </p:txBody>
      </p:sp>
    </p:spTree>
  </p:cSld>
  <p:clrMapOvr>
    <a:masterClrMapping/>
  </p:clrMapOvr>
  <p:transition>
    <p:wheel spokes="8"/>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E5C36E8B-EEFE-4EA1-9F17-AB18EC5C0928}" type="datetime1">
              <a:rPr lang="es-ES"/>
              <a:pPr lvl="0"/>
              <a:t>25/10/2017</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F376E566-2A7E-4462-9C07-1CDFEA01F427}"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wheel spokes="8"/>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B7A97D8-0EC7-4ED7-B258-638F226CE829}" type="slidenum">
              <a:rPr lang="es-ES"/>
              <a:pPr/>
              <a:t>‹Nº›</a:t>
            </a:fld>
            <a:endParaRPr lang="es-ES"/>
          </a:p>
        </p:txBody>
      </p:sp>
    </p:spTree>
  </p:cSld>
  <p:clrMapOvr>
    <a:masterClrMapping/>
  </p:clrMapOvr>
  <p:transition>
    <p:wheel spokes="8"/>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1AFE353-9CF1-4EC9-BE65-BB68DECDBE21}" type="slidenum">
              <a:rPr lang="es-ES"/>
              <a:pPr/>
              <a:t>‹Nº›</a:t>
            </a:fld>
            <a:endParaRPr lang="es-ES"/>
          </a:p>
        </p:txBody>
      </p:sp>
    </p:spTree>
  </p:cSld>
  <p:clrMapOvr>
    <a:masterClrMapping/>
  </p:clrMapOvr>
  <p:transition>
    <p:wheel spokes="8"/>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80825F7-A53F-479A-95AF-5A2BBEC9A574}" type="slidenum">
              <a:rPr lang="es-ES"/>
              <a:pPr/>
              <a:t>‹Nº›</a:t>
            </a:fld>
            <a:endParaRPr lang="es-ES"/>
          </a:p>
        </p:txBody>
      </p:sp>
    </p:spTree>
  </p:cSld>
  <p:clrMapOvr>
    <a:masterClrMapping/>
  </p:clrMapOvr>
  <p:transition>
    <p:wheel spokes="8"/>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265074E-E6EF-451A-8F98-5969E8808D52}" type="slidenum">
              <a:rPr lang="es-ES"/>
              <a:pPr/>
              <a:t>‹Nº›</a:t>
            </a:fld>
            <a:endParaRPr lang="es-E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410700506"/>
      </p:ext>
    </p:extLst>
  </p:cSld>
  <p:clrMapOvr>
    <a:masterClrMapping/>
  </p:clrMapOvr>
  <p:transition>
    <p:wheel spokes="8"/>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B61673A3-9592-451C-A397-8651A66012FC}" type="slidenum">
              <a:rPr lang="es-ES"/>
              <a:pPr/>
              <a:t>‹Nº›</a:t>
            </a:fld>
            <a:endParaRPr lang="es-ES"/>
          </a:p>
        </p:txBody>
      </p:sp>
    </p:spTree>
  </p:cSld>
  <p:clrMapOvr>
    <a:masterClrMapping/>
  </p:clrMapOvr>
  <p:transition>
    <p:wheel spokes="8"/>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4D19849-F1C8-4E67-95AB-2E58123CA07C}" type="slidenum">
              <a:rPr lang="es-ES"/>
              <a:pPr/>
              <a:t>‹Nº›</a:t>
            </a:fld>
            <a:endParaRPr lang="es-ES"/>
          </a:p>
        </p:txBody>
      </p:sp>
    </p:spTree>
  </p:cSld>
  <p:clrMapOvr>
    <a:masterClrMapping/>
  </p:clrMapOvr>
  <p:transition>
    <p:wheel spokes="8"/>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7FC549D-7216-458C-B4B0-5F9AB3DEB842}" type="slidenum">
              <a:rPr lang="es-ES"/>
              <a:pPr/>
              <a:t>‹Nº›</a:t>
            </a:fld>
            <a:endParaRPr lang="es-ES"/>
          </a:p>
        </p:txBody>
      </p:sp>
    </p:spTree>
  </p:cSld>
  <p:clrMapOvr>
    <a:masterClrMapping/>
  </p:clrMapOvr>
  <p:transition>
    <p:wheel spokes="8"/>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2DD2D8F-AB92-4678-8356-CAB6C682115B}" type="slidenum">
              <a:rPr lang="es-ES"/>
              <a:pPr/>
              <a:t>‹Nº›</a:t>
            </a:fld>
            <a:endParaRPr lang="es-ES"/>
          </a:p>
        </p:txBody>
      </p:sp>
    </p:spTree>
  </p:cSld>
  <p:clrMapOvr>
    <a:masterClrMapping/>
  </p:clrMapOvr>
  <p:transition>
    <p:wheel spokes="8"/>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50D07D5-B042-4B0C-9EED-E201B8B9E5B5}" type="slidenum">
              <a:rPr lang="es-ES"/>
              <a:pPr/>
              <a:t>‹Nº›</a:t>
            </a:fld>
            <a:endParaRPr lang="es-ES"/>
          </a:p>
        </p:txBody>
      </p:sp>
    </p:spTree>
  </p:cSld>
  <p:clrMapOvr>
    <a:masterClrMapping/>
  </p:clrMapOvr>
  <p:transition>
    <p:wheel spokes="8"/>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CCB6B3D-510C-44EB-A75E-6FE81497F7A2}" type="slidenum">
              <a:rPr lang="es-ES"/>
              <a:pPr/>
              <a:t>‹Nº›</a:t>
            </a:fld>
            <a:endParaRPr lang="es-ES"/>
          </a:p>
        </p:txBody>
      </p:sp>
    </p:spTree>
  </p:cSld>
  <p:clrMapOvr>
    <a:masterClrMapping/>
  </p:clrMapOvr>
  <p:transition>
    <p:wheel spokes="8"/>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C9B0D0A-4734-4DC9-BDD5-023433AC6D96}" type="slidenum">
              <a:rPr lang="es-ES"/>
              <a:pPr/>
              <a:t>‹Nº›</a:t>
            </a:fld>
            <a:endParaRPr lang="es-E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74115285"/>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555320897"/>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860270021"/>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457987917"/>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149658156"/>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918F1-A390-45ED-95CF-D7213CB43237}" type="datetimeFigureOut">
              <a:rPr lang="es-ES_tradnl" smtClean="0">
                <a:solidFill>
                  <a:prstClr val="black">
                    <a:tint val="75000"/>
                  </a:prstClr>
                </a:solidFill>
              </a:rPr>
              <a:pPr/>
              <a:t>25/10/2017</a:t>
            </a:fld>
            <a:endParaRPr lang="es-ES_tradn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0842187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EF425BD8-6E6E-49B3-927D-0C74929F7255}" type="datetime1">
              <a:rPr/>
              <a:pPr/>
              <a:t>04/10/2014</a:t>
            </a:fld>
            <a:endParaRPr/>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8BC78FE4-24FC-444A-849B-E6D91FD2A0D2}" type="slidenum">
              <a:rPr/>
              <a:pPr/>
              <a:t>‹Nº›</a:t>
            </a:fld>
            <a:endParaRPr/>
          </a:p>
        </p:txBody>
      </p:sp>
      <p:sp>
        <p:nvSpPr>
          <p:cNvPr id="5" name="4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es-ES"/>
              <a:t>Pulse para editar el formato del texto de título</a:t>
            </a:r>
          </a:p>
        </p:txBody>
      </p:sp>
      <p:sp>
        <p:nvSpPr>
          <p:cNvPr id="6" name="5 Marcador de text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Tree>
    <p:extLst>
      <p:ext uri="{BB962C8B-B14F-4D97-AF65-F5344CB8AC3E}">
        <p14:creationId xmlns="" xmlns:p14="http://schemas.microsoft.com/office/powerpoint/2010/main" val="42861577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wheel spokes="8"/>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3888001" marR="0" lvl="8"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9A0396E4-2C92-4FF7-8D9F-456621EEDBEB}" type="datetime1">
              <a:rPr lang="es-ES"/>
              <a:pPr lvl="0"/>
              <a:t>25/10/2017</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083D3883-B0A4-44D2-A210-103EF8047EF9}" type="slidenum">
              <a:rPr/>
              <a:pPr lvl="0"/>
              <a:t>‹Nº›</a:t>
            </a:fld>
            <a:endParaRPr lang="es-ES"/>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heel spokes="8"/>
  </p:transition>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99"/>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B0B884E4-F0A1-45AF-8517-95AE4FA4B5B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wheel spokes="8"/>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6 oct.jpg"/>
          <p:cNvPicPr>
            <a:picLocks noChangeAspect="1"/>
          </p:cNvPicPr>
          <p:nvPr/>
        </p:nvPicPr>
        <p:blipFill>
          <a:blip r:embed="rId2"/>
          <a:stretch>
            <a:fillRect/>
          </a:stretch>
        </p:blipFill>
        <p:spPr>
          <a:xfrm>
            <a:off x="0" y="0"/>
            <a:ext cx="9144000" cy="6858000"/>
          </a:xfrm>
          <a:prstGeom prst="rect">
            <a:avLst/>
          </a:prstGeom>
        </p:spPr>
      </p:pic>
      <p:pic>
        <p:nvPicPr>
          <p:cNvPr id="4" name="Picture 6" descr="http://blogs.21rs.es/kamiano/files/2011/10/amar-a-Dios-y-a-los-hermano.jpg"/>
          <p:cNvPicPr>
            <a:picLocks noChangeAspect="1" noChangeArrowheads="1"/>
          </p:cNvPicPr>
          <p:nvPr/>
        </p:nvPicPr>
        <p:blipFill>
          <a:blip r:embed="rId3"/>
          <a:srcRect/>
          <a:stretch>
            <a:fillRect/>
          </a:stretch>
        </p:blipFill>
        <p:spPr bwMode="auto">
          <a:xfrm>
            <a:off x="-29183" y="0"/>
            <a:ext cx="9173183" cy="6858000"/>
          </a:xfrm>
          <a:prstGeom prst="rect">
            <a:avLst/>
          </a:prstGeom>
          <a:noFill/>
        </p:spPr>
      </p:pic>
      <p:sp>
        <p:nvSpPr>
          <p:cNvPr id="5" name="4 CuadroTexto"/>
          <p:cNvSpPr txBox="1"/>
          <p:nvPr/>
        </p:nvSpPr>
        <p:spPr>
          <a:xfrm>
            <a:off x="0" y="6215082"/>
            <a:ext cx="3786183" cy="523220"/>
          </a:xfrm>
          <a:prstGeom prst="rect">
            <a:avLst/>
          </a:prstGeom>
          <a:noFill/>
        </p:spPr>
        <p:txBody>
          <a:bodyPr wrap="square" rtlCol="0">
            <a:spAutoFit/>
          </a:bodyPr>
          <a:lstStyle/>
          <a:p>
            <a:r>
              <a:rPr lang="es-ES" sz="2800" dirty="0" smtClean="0"/>
              <a:t>DOMINGO XXX DEL T.O</a:t>
            </a:r>
            <a:r>
              <a:rPr lang="es-ES" dirty="0" smtClean="0"/>
              <a:t>:</a:t>
            </a:r>
            <a:endParaRPr lang="es-ES"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1600200" y="125413"/>
            <a:ext cx="2012950" cy="914400"/>
          </a:xfrm>
          <a:prstGeom prst="rect">
            <a:avLst/>
          </a:prstGeom>
          <a:noFill/>
          <a:ln w="9525">
            <a:noFill/>
            <a:miter lim="800000"/>
            <a:headEnd/>
            <a:tailEnd/>
          </a:ln>
          <a:effectLst/>
        </p:spPr>
        <p:txBody>
          <a:bodyPr wrap="none">
            <a:spAutoFit/>
          </a:bodyPr>
          <a:lstStyle/>
          <a:p>
            <a:r>
              <a:rPr lang="es-ES" sz="5400"/>
              <a:t>		</a:t>
            </a:r>
            <a:endParaRPr lang="es-ES" sz="5400" b="1"/>
          </a:p>
        </p:txBody>
      </p:sp>
      <p:pic>
        <p:nvPicPr>
          <p:cNvPr id="53259" name="Picture 11" descr="manosconmargarita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60" name="Text Box 12"/>
          <p:cNvSpPr txBox="1">
            <a:spLocks noChangeArrowheads="1"/>
          </p:cNvSpPr>
          <p:nvPr/>
        </p:nvSpPr>
        <p:spPr bwMode="auto">
          <a:xfrm>
            <a:off x="2463800" y="2479675"/>
            <a:ext cx="3983142" cy="2123658"/>
          </a:xfrm>
          <a:prstGeom prst="rect">
            <a:avLst/>
          </a:prstGeom>
          <a:noFill/>
          <a:ln w="9525">
            <a:noFill/>
            <a:miter lim="800000"/>
            <a:headEnd/>
            <a:tailEnd/>
          </a:ln>
          <a:effectLst/>
        </p:spPr>
        <p:txBody>
          <a:bodyPr wrap="none">
            <a:spAutoFit/>
          </a:bodyPr>
          <a:lstStyle/>
          <a:p>
            <a:endParaRPr lang="es-ES" sz="4400" b="1" dirty="0"/>
          </a:p>
          <a:p>
            <a:r>
              <a:rPr lang="es-ES" sz="4400" b="1" dirty="0">
                <a:solidFill>
                  <a:srgbClr val="FFFF00"/>
                </a:solidFill>
              </a:rPr>
              <a:t>Padre, escucha </a:t>
            </a:r>
          </a:p>
          <a:p>
            <a:r>
              <a:rPr lang="es-ES" sz="4400" b="1" dirty="0">
                <a:solidFill>
                  <a:srgbClr val="FFFF00"/>
                </a:solidFill>
              </a:rPr>
              <a:t>nuestra oración.</a:t>
            </a: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2" name="3 CuadroTexto"/>
          <p:cNvSpPr/>
          <p:nvPr/>
        </p:nvSpPr>
        <p:spPr>
          <a:xfrm>
            <a:off x="35557" y="35950"/>
            <a:ext cx="9143277" cy="67752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¿Qué te puedo dar que no me hayas dado Tú?</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¿Qué te puedo decir que no me hayas dicho Tú?</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¿Qué puedo hacer por Ti?</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Si yo no puedo hacer nada,</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si yo no puedo hacer nada si no es por Ti, (Señor)</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Todo lo que sé</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todo lo que soy</a:t>
            </a:r>
          </a:p>
          <a:p>
            <a:pPr>
              <a:defRPr sz="1800" b="0" i="0" u="none" strike="noStrike" kern="0" cap="none" spc="0" baseline="0">
                <a:solidFill>
                  <a:srgbClr val="000000"/>
                </a:solidFill>
                <a:uFillTx/>
              </a:defRPr>
            </a:pPr>
            <a:r>
              <a:rPr lang="es-ES" sz="3800" b="1" dirty="0">
                <a:solidFill>
                  <a:srgbClr val="000000"/>
                </a:solidFill>
                <a:latin typeface="Constantia" panose="02030602050306030303" pitchFamily="18" charset="0"/>
                <a:ea typeface="Microsoft YaHei" pitchFamily="2"/>
                <a:cs typeface="Mangal" pitchFamily="2"/>
              </a:rPr>
              <a:t>todo lo que tengo es Tuyo.</a:t>
            </a:r>
          </a:p>
        </p:txBody>
      </p:sp>
      <p:sp>
        <p:nvSpPr>
          <p:cNvPr id="3" name="2 CuadroTexto"/>
          <p:cNvSpPr/>
          <p:nvPr/>
        </p:nvSpPr>
        <p:spPr>
          <a:xfrm>
            <a:off x="1331640" y="260640"/>
            <a:ext cx="6479996" cy="71700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endParaRPr lang="es-ES" sz="4000" dirty="0">
              <a:solidFill>
                <a:srgbClr val="FF0000"/>
              </a:solidFill>
              <a:ea typeface="Microsoft YaHei" pitchFamily="2"/>
              <a:cs typeface="Mangal" pitchFamily="2"/>
            </a:endParaRPr>
          </a:p>
        </p:txBody>
      </p:sp>
    </p:spTree>
    <p:extLst>
      <p:ext uri="{BB962C8B-B14F-4D97-AF65-F5344CB8AC3E}">
        <p14:creationId xmlns="" xmlns:p14="http://schemas.microsoft.com/office/powerpoint/2010/main" val="1410486831"/>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2" name="Text Box 6"/>
          <p:cNvSpPr txBox="1">
            <a:spLocks noChangeArrowheads="1"/>
          </p:cNvSpPr>
          <p:nvPr/>
        </p:nvSpPr>
        <p:spPr bwMode="auto">
          <a:xfrm>
            <a:off x="5200650" y="3344863"/>
            <a:ext cx="184150" cy="762000"/>
          </a:xfrm>
          <a:prstGeom prst="rect">
            <a:avLst/>
          </a:prstGeom>
          <a:noFill/>
          <a:ln w="9525">
            <a:noFill/>
            <a:miter lim="800000"/>
            <a:headEnd/>
            <a:tailEnd/>
          </a:ln>
          <a:effectLst/>
        </p:spPr>
        <p:txBody>
          <a:bodyPr wrap="none">
            <a:spAutoFit/>
          </a:bodyPr>
          <a:lstStyle/>
          <a:p>
            <a:endParaRPr lang="es-ES" b="0"/>
          </a:p>
        </p:txBody>
      </p:sp>
      <p:sp>
        <p:nvSpPr>
          <p:cNvPr id="157703" name="Text Box 7"/>
          <p:cNvSpPr txBox="1">
            <a:spLocks noChangeArrowheads="1"/>
          </p:cNvSpPr>
          <p:nvPr/>
        </p:nvSpPr>
        <p:spPr bwMode="auto">
          <a:xfrm>
            <a:off x="5200650" y="3703638"/>
            <a:ext cx="184150" cy="762000"/>
          </a:xfrm>
          <a:prstGeom prst="rect">
            <a:avLst/>
          </a:prstGeom>
          <a:noFill/>
          <a:ln w="9525">
            <a:noFill/>
            <a:miter lim="800000"/>
            <a:headEnd/>
            <a:tailEnd/>
          </a:ln>
          <a:effectLst/>
        </p:spPr>
        <p:txBody>
          <a:bodyPr wrap="none">
            <a:spAutoFit/>
          </a:bodyPr>
          <a:lstStyle/>
          <a:p>
            <a:endParaRPr lang="es-ES" b="0">
              <a:solidFill>
                <a:schemeClr val="accent2"/>
              </a:solidFill>
            </a:endParaRPr>
          </a:p>
        </p:txBody>
      </p:sp>
      <p:pic>
        <p:nvPicPr>
          <p:cNvPr id="157711" name="Picture 15" descr="foto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7522" name="Picture 2" descr="Resultado de imagen de mateo 22, 34-4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5 CuadroTexto"/>
          <p:cNvSpPr txBox="1"/>
          <p:nvPr/>
        </p:nvSpPr>
        <p:spPr>
          <a:xfrm>
            <a:off x="500034" y="6143644"/>
            <a:ext cx="7860613" cy="523220"/>
          </a:xfrm>
          <a:prstGeom prst="rect">
            <a:avLst/>
          </a:prstGeom>
          <a:noFill/>
        </p:spPr>
        <p:txBody>
          <a:bodyPr wrap="none" rtlCol="0">
            <a:spAutoFit/>
          </a:bodyPr>
          <a:lstStyle/>
          <a:p>
            <a:r>
              <a:rPr lang="es-ES" sz="2800" dirty="0" smtClean="0"/>
              <a:t>EL QUE AMA A DIOS, AME TAMBIÉN A SU HERMANO</a:t>
            </a:r>
            <a:endParaRPr lang="es-ES" sz="2800" dirty="0"/>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0"/>
            <a:ext cx="9148214" cy="6686600"/>
          </a:xfrm>
        </p:spPr>
        <p:txBody>
          <a:bodyPr/>
          <a:lstStyle/>
          <a:p>
            <a:pPr>
              <a:buNone/>
            </a:pPr>
            <a:r>
              <a:rPr sz="3200" smtClean="0"/>
              <a:t> </a:t>
            </a:r>
            <a:r>
              <a:rPr sz="3200" smtClean="0"/>
              <a:t> </a:t>
            </a:r>
            <a:r>
              <a:rPr sz="3200" smtClean="0"/>
              <a:t>  Santo</a:t>
            </a:r>
            <a:r>
              <a:rPr sz="3200" smtClean="0"/>
              <a:t>, Santo, Bendito es el que viene</a:t>
            </a:r>
            <a:br>
              <a:rPr sz="3200" smtClean="0"/>
            </a:br>
            <a:r>
              <a:rPr sz="3200" smtClean="0"/>
              <a:t>    En </a:t>
            </a:r>
            <a:r>
              <a:rPr sz="3200" smtClean="0"/>
              <a:t>nombre del Señor, Hosanna en el Cielo,</a:t>
            </a:r>
            <a:br>
              <a:rPr sz="3200" smtClean="0"/>
            </a:br>
            <a:r>
              <a:rPr sz="3200" smtClean="0"/>
              <a:t>    Hosanna </a:t>
            </a:r>
            <a:r>
              <a:rPr sz="3200" smtClean="0"/>
              <a:t>en el Cielo, Bendito es el que viene</a:t>
            </a:r>
            <a:br>
              <a:rPr sz="3200" smtClean="0"/>
            </a:br>
            <a:r>
              <a:rPr sz="3200" smtClean="0"/>
              <a:t>    En </a:t>
            </a:r>
            <a:r>
              <a:rPr sz="3200" smtClean="0"/>
              <a:t>nombre del Señor, Hosanna en el Cielo.</a:t>
            </a:r>
            <a:br>
              <a:rPr sz="3200" smtClean="0"/>
            </a:br>
            <a:r>
              <a:rPr sz="3200" smtClean="0"/>
              <a:t>    </a:t>
            </a:r>
            <a:r>
              <a:rPr lang="pt-BR" sz="3200" dirty="0" smtClean="0"/>
              <a:t>Santo</a:t>
            </a:r>
            <a:r>
              <a:rPr lang="pt-BR" sz="3200" dirty="0" smtClean="0"/>
              <a:t>, Santo, oh Santo, Santo, Santo </a:t>
            </a:r>
            <a:r>
              <a:rPr lang="pt-BR" sz="3200" dirty="0" err="1" smtClean="0"/>
              <a:t>es</a:t>
            </a:r>
            <a:r>
              <a:rPr lang="pt-BR" sz="3200" dirty="0" smtClean="0"/>
              <a:t> </a:t>
            </a:r>
            <a:r>
              <a:rPr lang="pt-BR" sz="3200" dirty="0" err="1" smtClean="0"/>
              <a:t>el</a:t>
            </a:r>
            <a:r>
              <a:rPr lang="pt-BR" sz="3200" dirty="0" smtClean="0"/>
              <a:t> </a:t>
            </a:r>
            <a:r>
              <a:rPr lang="pt-BR" sz="3200" dirty="0" err="1" smtClean="0"/>
              <a:t>Señor</a:t>
            </a:r>
            <a:r>
              <a:rPr lang="pt-BR" sz="3200" dirty="0" smtClean="0"/>
              <a:t>.   </a:t>
            </a:r>
            <a:endParaRPr lang="en-GB" sz="3200" i="1" dirty="0"/>
          </a:p>
        </p:txBody>
      </p:sp>
      <p:pic>
        <p:nvPicPr>
          <p:cNvPr id="3" name="Picture 4" descr="Hosanna"/>
          <p:cNvPicPr>
            <a:picLocks noChangeAspect="1"/>
          </p:cNvPicPr>
          <p:nvPr/>
        </p:nvPicPr>
        <p:blipFill>
          <a:blip r:embed="rId2" cstate="print"/>
          <a:srcRect/>
          <a:stretch>
            <a:fillRect/>
          </a:stretch>
        </p:blipFill>
        <p:spPr>
          <a:xfrm>
            <a:off x="3071802" y="4714884"/>
            <a:ext cx="3465301" cy="1928826"/>
          </a:xfrm>
          <a:prstGeom prst="rect">
            <a:avLst/>
          </a:prstGeom>
          <a:noFill/>
          <a:ln>
            <a:noFill/>
          </a:ln>
        </p:spPr>
      </p:pic>
    </p:spTree>
    <p:extLst>
      <p:ext uri="{BB962C8B-B14F-4D97-AF65-F5344CB8AC3E}">
        <p14:creationId xmlns="" xmlns:p14="http://schemas.microsoft.com/office/powerpoint/2010/main" val="4183518020"/>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haced+esto+en+memoria+m%C3%ADa+552%25%25%25"/>
          <p:cNvPicPr>
            <a:picLocks noChangeAspect="1" noChangeArrowheads="1"/>
          </p:cNvPicPr>
          <p:nvPr/>
        </p:nvPicPr>
        <p:blipFill>
          <a:blip r:embed="rId2"/>
          <a:srcRect/>
          <a:stretch>
            <a:fillRect/>
          </a:stretch>
        </p:blipFill>
        <p:spPr bwMode="auto">
          <a:xfrm>
            <a:off x="-35268" y="0"/>
            <a:ext cx="9179268" cy="6858000"/>
          </a:xfrm>
          <a:prstGeom prst="rect">
            <a:avLst/>
          </a:prstGeom>
          <a:noFill/>
        </p:spPr>
      </p:pic>
      <p:pic>
        <p:nvPicPr>
          <p:cNvPr id="101378" name="Picture 2" descr="http://blogs.21rs.es/corazones/files/2012/05/euc-fan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alphaModFix/>
          </a:blip>
          <a:srcRect/>
          <a:stretch>
            <a:fillRect/>
          </a:stretch>
        </p:blipFill>
        <p:spPr>
          <a:xfrm>
            <a:off x="0" y="0"/>
            <a:ext cx="9143277" cy="7028636"/>
          </a:xfrm>
          <a:prstGeom prst="rect">
            <a:avLst/>
          </a:prstGeom>
          <a:noFill/>
          <a:ln cap="flat">
            <a:noFill/>
          </a:ln>
        </p:spPr>
      </p:pic>
      <p:sp>
        <p:nvSpPr>
          <p:cNvPr id="3" name="CuadroTexto 3"/>
          <p:cNvSpPr txBox="1"/>
          <p:nvPr/>
        </p:nvSpPr>
        <p:spPr>
          <a:xfrm>
            <a:off x="0" y="-1251520"/>
            <a:ext cx="9468544" cy="7971413"/>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En el mar he oído hoy</a:t>
            </a:r>
          </a:p>
          <a:p>
            <a:pPr algn="ctr">
              <a:defRPr sz="1800" b="0" i="0" u="none" strike="noStrike" kern="0" cap="none" spc="0" baseline="0">
                <a:solidFill>
                  <a:srgbClr val="000000"/>
                </a:solidFill>
                <a:uFillTx/>
              </a:defRPr>
            </a:pPr>
            <a:r>
              <a:rPr lang="es-ES" sz="4000" kern="0" dirty="0">
                <a:solidFill>
                  <a:srgbClr val="000000"/>
                </a:solidFill>
                <a:latin typeface="Comic Sans MS" panose="030F0702030302020204" pitchFamily="66" charset="0"/>
                <a:ea typeface="Microsoft YaHei" pitchFamily="2"/>
                <a:cs typeface="Mangal" pitchFamily="2"/>
              </a:rPr>
              <a:t>S</a:t>
            </a:r>
            <a:r>
              <a:rPr lang="es-ES" sz="4000" kern="0" dirty="0" smtClean="0">
                <a:solidFill>
                  <a:srgbClr val="000000"/>
                </a:solidFill>
                <a:latin typeface="Comic Sans MS" panose="030F0702030302020204" pitchFamily="66" charset="0"/>
                <a:ea typeface="Microsoft YaHei" pitchFamily="2"/>
                <a:cs typeface="Mangal" pitchFamily="2"/>
              </a:rPr>
              <a:t>eñor tu voz que me llamó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y me pidió que me entregase a mis hermanos</a:t>
            </a:r>
          </a:p>
          <a:p>
            <a:pPr algn="ctr">
              <a:defRPr sz="1800" b="0" i="0" u="none" strike="noStrike" kern="0" cap="none" spc="0" baseline="0">
                <a:solidFill>
                  <a:srgbClr val="000000"/>
                </a:solidFill>
                <a:uFillTx/>
              </a:defRPr>
            </a:pPr>
            <a:r>
              <a:rPr lang="es-ES" sz="4000" kern="0" dirty="0">
                <a:solidFill>
                  <a:srgbClr val="000000"/>
                </a:solidFill>
                <a:latin typeface="Comic Sans MS" panose="030F0702030302020204" pitchFamily="66" charset="0"/>
                <a:ea typeface="Microsoft YaHei" pitchFamily="2"/>
                <a:cs typeface="Mangal" pitchFamily="2"/>
              </a:rPr>
              <a:t>E</a:t>
            </a:r>
            <a:r>
              <a:rPr lang="es-ES" sz="4000" kern="0" dirty="0" smtClean="0">
                <a:solidFill>
                  <a:srgbClr val="000000"/>
                </a:solidFill>
                <a:latin typeface="Comic Sans MS" panose="030F0702030302020204" pitchFamily="66" charset="0"/>
                <a:ea typeface="Microsoft YaHei" pitchFamily="2"/>
                <a:cs typeface="Mangal" pitchFamily="2"/>
              </a:rPr>
              <a:t>sa voz me transformó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mi vida entera ya cambió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y solo pienso ahora señor en repetirte</a:t>
            </a:r>
            <a:endParaRPr lang="es-ES" sz="4000"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4000" i="1" kern="0" dirty="0" smtClean="0">
                <a:solidFill>
                  <a:srgbClr val="000000"/>
                </a:solidFill>
                <a:latin typeface="Comic Sans MS" panose="030F0702030302020204" pitchFamily="66" charset="0"/>
                <a:ea typeface="Microsoft YaHei" pitchFamily="2"/>
                <a:cs typeface="Agent Orange" panose="00000400000000000000" pitchFamily="2" charset="0"/>
              </a:rPr>
              <a:t>PADRE NUESTRO…….</a:t>
            </a:r>
          </a:p>
        </p:txBody>
      </p:sp>
    </p:spTree>
    <p:extLst>
      <p:ext uri="{BB962C8B-B14F-4D97-AF65-F5344CB8AC3E}">
        <p14:creationId xmlns="" xmlns:p14="http://schemas.microsoft.com/office/powerpoint/2010/main" val="1338200352"/>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0512" y="-134721"/>
            <a:ext cx="9144793" cy="7029297"/>
          </a:xfrm>
          <a:prstGeom prst="rect">
            <a:avLst/>
          </a:prstGeom>
          <a:gradFill>
            <a:gsLst>
              <a:gs pos="5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blurRad="6350" endPos="35000" dir="5400000" sy="-100000" algn="bl" rotWithShape="0"/>
          </a:effectLst>
        </p:spPr>
      </p:pic>
      <p:sp>
        <p:nvSpPr>
          <p:cNvPr id="5" name="Rectángulo 4"/>
          <p:cNvSpPr/>
          <p:nvPr/>
        </p:nvSpPr>
        <p:spPr>
          <a:xfrm>
            <a:off x="251520" y="-1035496"/>
            <a:ext cx="8640960" cy="7355860"/>
          </a:xfrm>
          <a:prstGeom prst="rect">
            <a:avLst/>
          </a:prstGeom>
        </p:spPr>
        <p:txBody>
          <a:bodyPr wrap="square">
            <a:spAutoFit/>
          </a:bodyPr>
          <a:lstStyle/>
          <a:p>
            <a:endParaRPr lang="es-ES" sz="3200" dirty="0" smtClean="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endParaRPr lang="es-ES" sz="3200" dirty="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endParaRPr lang="es-ES" sz="3200" dirty="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pPr algn="ctr"/>
            <a:r>
              <a:rPr lang="es-ES" sz="4000" dirty="0" smtClean="0">
                <a:solidFill>
                  <a:prstClr val="black"/>
                </a:solidFill>
                <a:latin typeface="Comic Sans MS" panose="030F0702030302020204" pitchFamily="66" charset="0"/>
              </a:rPr>
              <a:t>Cuando vaya a otro lugar tendré, Señor, que abandonar  a mi familia, </a:t>
            </a:r>
          </a:p>
          <a:p>
            <a:pPr algn="ctr"/>
            <a:r>
              <a:rPr lang="es-ES" sz="4000" dirty="0" smtClean="0">
                <a:solidFill>
                  <a:prstClr val="black"/>
                </a:solidFill>
                <a:latin typeface="Comic Sans MS" panose="030F0702030302020204" pitchFamily="66" charset="0"/>
              </a:rPr>
              <a:t>a mis amigos, por seguirte. </a:t>
            </a:r>
          </a:p>
          <a:p>
            <a:pPr algn="ctr"/>
            <a:r>
              <a:rPr lang="es-ES" sz="4000" dirty="0">
                <a:solidFill>
                  <a:prstClr val="black"/>
                </a:solidFill>
                <a:latin typeface="Comic Sans MS" panose="030F0702030302020204" pitchFamily="66" charset="0"/>
              </a:rPr>
              <a:t>P</a:t>
            </a:r>
            <a:r>
              <a:rPr lang="es-ES" sz="4000" dirty="0" smtClean="0">
                <a:solidFill>
                  <a:prstClr val="black"/>
                </a:solidFill>
                <a:latin typeface="Comic Sans MS" panose="030F0702030302020204" pitchFamily="66" charset="0"/>
              </a:rPr>
              <a:t>ero sé que, así, algún día podré enseñar tu verdad  a mi hermano, y junto a él yo repetirte. </a:t>
            </a:r>
          </a:p>
          <a:p>
            <a:pPr algn="ctr">
              <a:defRPr sz="1800" b="0" i="0" u="none" strike="noStrike" kern="0" cap="none" spc="0" baseline="0">
                <a:solidFill>
                  <a:srgbClr val="000000"/>
                </a:solidFill>
                <a:uFillTx/>
              </a:defRPr>
            </a:pPr>
            <a:r>
              <a:rPr lang="es-ES" sz="4000" i="1" kern="0" dirty="0">
                <a:solidFill>
                  <a:srgbClr val="000000"/>
                </a:solidFill>
                <a:latin typeface="Comic Sans MS" panose="030F0702030302020204" pitchFamily="66" charset="0"/>
                <a:ea typeface="Microsoft YaHei" pitchFamily="2"/>
                <a:cs typeface="Mangal" pitchFamily="2"/>
              </a:rPr>
              <a:t>PADRE </a:t>
            </a:r>
            <a:r>
              <a:rPr lang="es-ES" sz="4000" i="1" kern="0" dirty="0" smtClean="0">
                <a:solidFill>
                  <a:srgbClr val="000000"/>
                </a:solidFill>
                <a:latin typeface="Comic Sans MS" panose="030F0702030302020204" pitchFamily="66" charset="0"/>
                <a:ea typeface="Microsoft YaHei" pitchFamily="2"/>
                <a:cs typeface="Mangal" pitchFamily="2"/>
              </a:rPr>
              <a:t>NUESTRO………</a:t>
            </a:r>
            <a:endParaRPr lang="es-ES" sz="4000" b="1" kern="0" dirty="0">
              <a:solidFill>
                <a:prstClr val="black"/>
              </a:solidFill>
              <a:latin typeface="Action Man"/>
            </a:endParaRPr>
          </a:p>
        </p:txBody>
      </p:sp>
    </p:spTree>
    <p:extLst>
      <p:ext uri="{BB962C8B-B14F-4D97-AF65-F5344CB8AC3E}">
        <p14:creationId xmlns="" xmlns:p14="http://schemas.microsoft.com/office/powerpoint/2010/main" val="538578539"/>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79276" y="2828900"/>
            <a:ext cx="5688867" cy="93775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p:txBody>
      </p:sp>
      <p:pic>
        <p:nvPicPr>
          <p:cNvPr id="4" name="Imagen 3"/>
          <p:cNvPicPr>
            <a:picLocks noChangeAspect="1"/>
          </p:cNvPicPr>
          <p:nvPr/>
        </p:nvPicPr>
        <p:blipFill>
          <a:blip r:embed="rId3" cstate="print"/>
          <a:stretch>
            <a:fillRect/>
          </a:stretch>
        </p:blipFill>
        <p:spPr>
          <a:xfrm>
            <a:off x="0" y="-387424"/>
            <a:ext cx="9167688" cy="7245424"/>
          </a:xfrm>
          <a:prstGeom prst="rect">
            <a:avLst/>
          </a:prstGeom>
        </p:spPr>
      </p:pic>
      <p:pic>
        <p:nvPicPr>
          <p:cNvPr id="5" name="Imagen 4"/>
          <p:cNvPicPr>
            <a:picLocks noChangeAspect="1"/>
          </p:cNvPicPr>
          <p:nvPr/>
        </p:nvPicPr>
        <p:blipFill>
          <a:blip r:embed="rId4" cstate="print"/>
          <a:stretch>
            <a:fillRect/>
          </a:stretch>
        </p:blipFill>
        <p:spPr>
          <a:xfrm>
            <a:off x="230094" y="88201"/>
            <a:ext cx="8806402" cy="6221120"/>
          </a:xfrm>
          <a:prstGeom prst="rect">
            <a:avLst/>
          </a:prstGeom>
        </p:spPr>
      </p:pic>
    </p:spTree>
    <p:extLst>
      <p:ext uri="{BB962C8B-B14F-4D97-AF65-F5344CB8AC3E}">
        <p14:creationId xmlns="" xmlns:p14="http://schemas.microsoft.com/office/powerpoint/2010/main" val="110139348"/>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2353175693"/>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7675" y="44450"/>
            <a:ext cx="6156325" cy="6813550"/>
          </a:xfrm>
          <a:solidFill>
            <a:srgbClr val="00B050"/>
          </a:solidFill>
        </p:spPr>
        <p:txBody>
          <a:bodyPr>
            <a:normAutofit fontScale="90000"/>
          </a:bodyPr>
          <a:lstStyle/>
          <a:p>
            <a:pPr lvl="0">
              <a:buNone/>
            </a:pPr>
            <a:r>
              <a:rPr lang="es-ES" sz="3600" b="1" dirty="0" smtClean="0"/>
              <a:t/>
            </a:r>
            <a:br>
              <a:rPr lang="es-ES" sz="3600" b="1" dirty="0" smtClean="0"/>
            </a:br>
            <a:r>
              <a:rPr lang="es-ES" i="1" dirty="0" smtClean="0"/>
              <a:t>El señor Dios nos amó</a:t>
            </a:r>
            <a:br>
              <a:rPr lang="es-ES" i="1" dirty="0" smtClean="0"/>
            </a:br>
            <a:r>
              <a:rPr lang="es-ES" i="1" dirty="0" smtClean="0"/>
              <a:t>como nadie amó jamás,</a:t>
            </a:r>
            <a:br>
              <a:rPr lang="es-ES" i="1" dirty="0" smtClean="0"/>
            </a:br>
            <a:r>
              <a:rPr lang="es-ES" i="1" dirty="0" smtClean="0"/>
              <a:t>Él nos guía como estrellas </a:t>
            </a:r>
            <a:br>
              <a:rPr lang="es-ES" i="1" dirty="0" smtClean="0"/>
            </a:br>
            <a:r>
              <a:rPr lang="es-ES" i="1" dirty="0" smtClean="0"/>
              <a:t>cuando no existe la luz,</a:t>
            </a:r>
            <a:br>
              <a:rPr lang="es-ES" i="1" dirty="0" smtClean="0"/>
            </a:br>
            <a:r>
              <a:rPr lang="es-ES" i="1" dirty="0" smtClean="0"/>
              <a:t>Él nos da todo su amor</a:t>
            </a:r>
            <a:br>
              <a:rPr lang="es-ES" i="1" dirty="0" smtClean="0"/>
            </a:br>
            <a:r>
              <a:rPr lang="es-ES" i="1" dirty="0" smtClean="0"/>
              <a:t>mientras la fracción del pan</a:t>
            </a:r>
            <a:br>
              <a:rPr lang="es-ES" i="1" dirty="0" smtClean="0"/>
            </a:br>
            <a:r>
              <a:rPr lang="es-ES" i="1" dirty="0" smtClean="0"/>
              <a:t>es el pan de la amistad</a:t>
            </a:r>
            <a:br>
              <a:rPr lang="es-ES" i="1" dirty="0" smtClean="0"/>
            </a:br>
            <a:r>
              <a:rPr lang="es-ES" i="1" dirty="0" smtClean="0"/>
              <a:t>el pan de Dios.</a:t>
            </a:r>
            <a:r>
              <a:rPr lang="es-ES" dirty="0" smtClean="0"/>
              <a:t/>
            </a:r>
            <a:br>
              <a:rPr lang="es-ES" dirty="0" smtClean="0"/>
            </a:br>
            <a:r>
              <a:rPr lang="es-ES" dirty="0" smtClean="0"/>
              <a:t/>
            </a:r>
            <a:br>
              <a:rPr lang="es-ES" dirty="0" smtClean="0"/>
            </a:br>
            <a:endParaRPr lang="es-ES" i="1" dirty="0"/>
          </a:p>
        </p:txBody>
      </p:sp>
      <p:pic>
        <p:nvPicPr>
          <p:cNvPr id="4" name="3 Imagen" descr="C:\Users\GASCRUZ\Desktop\BERTRAND\Sin título 11.png"/>
          <p:cNvPicPr/>
          <p:nvPr/>
        </p:nvPicPr>
        <p:blipFill>
          <a:blip r:embed="rId3" cstate="print"/>
          <a:srcRect/>
          <a:stretch>
            <a:fillRect/>
          </a:stretch>
        </p:blipFill>
        <p:spPr bwMode="auto">
          <a:xfrm>
            <a:off x="0" y="0"/>
            <a:ext cx="3059832" cy="6858000"/>
          </a:xfrm>
          <a:prstGeom prst="rect">
            <a:avLst/>
          </a:prstGeom>
          <a:ln>
            <a:noFill/>
          </a:ln>
          <a:effectLst>
            <a:softEdge rad="112500"/>
          </a:effectLst>
        </p:spPr>
      </p:pic>
    </p:spTree>
    <p:extLst>
      <p:ext uri="{BB962C8B-B14F-4D97-AF65-F5344CB8AC3E}">
        <p14:creationId xmlns="" xmlns:p14="http://schemas.microsoft.com/office/powerpoint/2010/main" val="376018667"/>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07886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algn="ctr"/>
            <a:endParaRPr lang="es-ES" sz="4000" b="1" dirty="0" smtClean="0"/>
          </a:p>
          <a:p>
            <a:pPr algn="ctr"/>
            <a:r>
              <a:rPr lang="es-ES" sz="4000" b="1" dirty="0" smtClean="0"/>
              <a:t>Estoy alegre. ¿Por qué estás alegre?</a:t>
            </a:r>
          </a:p>
          <a:p>
            <a:pPr algn="ctr"/>
            <a:r>
              <a:rPr lang="es-ES" sz="4000" b="1" dirty="0" smtClean="0"/>
              <a:t>Estoy alegre. Dime por qué. (</a:t>
            </a:r>
            <a:r>
              <a:rPr lang="es-ES" sz="4000" b="1" dirty="0" err="1" smtClean="0"/>
              <a:t>laralara</a:t>
            </a:r>
            <a:r>
              <a:rPr lang="es-ES" sz="4000" b="1" dirty="0" smtClean="0"/>
              <a:t>)</a:t>
            </a:r>
          </a:p>
          <a:p>
            <a:pPr algn="ctr"/>
            <a:r>
              <a:rPr lang="es-ES" sz="4000" b="1" dirty="0" smtClean="0"/>
              <a:t>Estoy alegre. ¿Por qué estás alegre?</a:t>
            </a:r>
          </a:p>
          <a:p>
            <a:pPr algn="ctr"/>
            <a:r>
              <a:rPr lang="es-ES" sz="4000" b="1" dirty="0" smtClean="0"/>
              <a:t>Eso quiero yo saber.</a:t>
            </a:r>
          </a:p>
          <a:p>
            <a:pPr algn="ctr"/>
            <a:r>
              <a:rPr lang="es-ES" sz="4000" b="1" dirty="0" smtClean="0"/>
              <a:t>Voy a contarte. Vas a contarme.</a:t>
            </a:r>
          </a:p>
          <a:p>
            <a:pPr algn="ctr"/>
            <a:r>
              <a:rPr lang="es-ES" sz="4000" b="1" dirty="0" smtClean="0"/>
              <a:t>La razón de estar alegre así.</a:t>
            </a:r>
          </a:p>
          <a:p>
            <a:pPr algn="ctr"/>
            <a:r>
              <a:rPr lang="es-ES" sz="4000" b="1" dirty="0" smtClean="0"/>
              <a:t>Cristo un día me salvó</a:t>
            </a:r>
          </a:p>
          <a:p>
            <a:pPr algn="ctr"/>
            <a:r>
              <a:rPr lang="es-ES" sz="4000" b="1" dirty="0" smtClean="0"/>
              <a:t>Y también me transformó</a:t>
            </a:r>
          </a:p>
          <a:p>
            <a:pPr algn="ctr"/>
            <a:r>
              <a:rPr lang="es-ES" sz="4000" b="1" dirty="0" smtClean="0"/>
              <a:t>Y por eso alegre estoy.</a:t>
            </a:r>
          </a:p>
          <a:p>
            <a:pPr algn="ctr"/>
            <a:endParaRPr lang="es-ES" sz="5400" b="1" dirty="0" smtClean="0">
              <a:solidFill>
                <a:srgbClr val="000000"/>
              </a:solidFill>
              <a:latin typeface="Comic Sans MS" panose="030F0702030302020204" pitchFamily="66" charset="0"/>
            </a:endParaRPr>
          </a:p>
        </p:txBody>
      </p:sp>
    </p:spTree>
    <p:extLst>
      <p:ext uri="{BB962C8B-B14F-4D97-AF65-F5344CB8AC3E}">
        <p14:creationId xmlns="" xmlns:p14="http://schemas.microsoft.com/office/powerpoint/2010/main" val="75906031"/>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7675" y="44450"/>
            <a:ext cx="6156325" cy="6813550"/>
          </a:xfrm>
          <a:solidFill>
            <a:srgbClr val="00B050"/>
          </a:solidFill>
        </p:spPr>
        <p:txBody>
          <a:bodyPr>
            <a:normAutofit/>
          </a:bodyPr>
          <a:lstStyle/>
          <a:p>
            <a:pPr lvl="0">
              <a:buNone/>
            </a:pPr>
            <a:r>
              <a:rPr lang="es-ES" sz="3600" b="1" dirty="0" smtClean="0"/>
              <a:t/>
            </a:r>
            <a:br>
              <a:rPr lang="es-ES" sz="3600" b="1" dirty="0" smtClean="0"/>
            </a:br>
            <a:r>
              <a:rPr lang="es-ES" sz="4000" b="1" i="1" dirty="0" smtClean="0"/>
              <a:t>Es mi cuerpo,</a:t>
            </a:r>
            <a:br>
              <a:rPr lang="es-ES" sz="4000" b="1" i="1" dirty="0" smtClean="0"/>
            </a:br>
            <a:r>
              <a:rPr lang="es-ES" sz="4000" b="1" i="1" dirty="0" smtClean="0"/>
              <a:t>tomad y comed,</a:t>
            </a:r>
            <a:br>
              <a:rPr lang="es-ES" sz="4000" b="1" i="1" dirty="0" smtClean="0"/>
            </a:br>
            <a:r>
              <a:rPr lang="es-ES" sz="4000" b="1" i="1" dirty="0" smtClean="0"/>
              <a:t>esta es mi sangre,</a:t>
            </a:r>
            <a:br>
              <a:rPr lang="es-ES" sz="4000" b="1" i="1" dirty="0" smtClean="0"/>
            </a:br>
            <a:r>
              <a:rPr lang="es-ES" sz="4000" b="1" i="1" dirty="0" smtClean="0"/>
              <a:t>tomad y bebed,</a:t>
            </a:r>
            <a:br>
              <a:rPr lang="es-ES" sz="4000" b="1" i="1" dirty="0" smtClean="0"/>
            </a:br>
            <a:r>
              <a:rPr lang="es-ES" sz="4000" b="1" i="1" dirty="0" smtClean="0"/>
              <a:t>pues yo soy la vida,</a:t>
            </a:r>
            <a:br>
              <a:rPr lang="es-ES" sz="4000" b="1" i="1" dirty="0" smtClean="0"/>
            </a:br>
            <a:r>
              <a:rPr lang="es-ES" sz="4000" b="1" i="1" dirty="0" smtClean="0"/>
              <a:t>yo soy el amor.</a:t>
            </a:r>
            <a:br>
              <a:rPr lang="es-ES" sz="4000" b="1" i="1" dirty="0" smtClean="0"/>
            </a:br>
            <a:r>
              <a:rPr lang="es-ES" sz="4000" b="1" i="1" dirty="0" smtClean="0"/>
              <a:t>¡Oh Señor, condúcenos</a:t>
            </a:r>
            <a:br>
              <a:rPr lang="es-ES" sz="4000" b="1" i="1" dirty="0" smtClean="0"/>
            </a:br>
            <a:r>
              <a:rPr lang="es-ES" sz="4000" b="1" i="1" dirty="0" smtClean="0"/>
              <a:t>hasta tu amor!</a:t>
            </a:r>
            <a:endParaRPr lang="es-ES" sz="4000" b="1" i="1" dirty="0"/>
          </a:p>
        </p:txBody>
      </p:sp>
      <p:pic>
        <p:nvPicPr>
          <p:cNvPr id="5" name="4 Imagen" descr="C:\Users\GASCRUZ\Desktop\BERTRAND\Sin título 11.png"/>
          <p:cNvPicPr/>
          <p:nvPr/>
        </p:nvPicPr>
        <p:blipFill>
          <a:blip r:embed="rId3" cstate="print"/>
          <a:srcRect/>
          <a:stretch>
            <a:fillRect/>
          </a:stretch>
        </p:blipFill>
        <p:spPr bwMode="auto">
          <a:xfrm>
            <a:off x="179512" y="0"/>
            <a:ext cx="2808312" cy="6858000"/>
          </a:xfrm>
          <a:prstGeom prst="rect">
            <a:avLst/>
          </a:prstGeom>
          <a:ln>
            <a:noFill/>
          </a:ln>
          <a:effectLst>
            <a:softEdge rad="112500"/>
          </a:effectLst>
        </p:spPr>
      </p:pic>
    </p:spTree>
    <p:extLst>
      <p:ext uri="{BB962C8B-B14F-4D97-AF65-F5344CB8AC3E}">
        <p14:creationId xmlns="" xmlns:p14="http://schemas.microsoft.com/office/powerpoint/2010/main" val="1387871690"/>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342418049"/>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preferRelativeResize="0">
            <a:picLocks noChangeAspect="1" noChangeArrowheads="1"/>
          </p:cNvPicPr>
          <p:nvPr/>
        </p:nvPicPr>
        <p:blipFill>
          <a:blip r:embed="rId3"/>
          <a:srcRect/>
          <a:stretch>
            <a:fillRect/>
          </a:stretch>
        </p:blipFill>
        <p:spPr bwMode="auto">
          <a:xfrm>
            <a:off x="0" y="0"/>
            <a:ext cx="3492500" cy="6858000"/>
          </a:xfrm>
          <a:prstGeom prst="rect">
            <a:avLst/>
          </a:prstGeom>
          <a:noFill/>
        </p:spPr>
      </p:pic>
      <p:graphicFrame>
        <p:nvGraphicFramePr>
          <p:cNvPr id="108547" name="Object 3"/>
          <p:cNvGraphicFramePr>
            <a:graphicFrameLocks noChangeAspect="1"/>
          </p:cNvGraphicFramePr>
          <p:nvPr/>
        </p:nvGraphicFramePr>
        <p:xfrm>
          <a:off x="7308850" y="404813"/>
          <a:ext cx="1585913" cy="1930400"/>
        </p:xfrm>
        <a:graphic>
          <a:graphicData uri="http://schemas.openxmlformats.org/presentationml/2006/ole">
            <p:oleObj spid="_x0000_s87042" name="Fotografía de Photo Editor" r:id="rId4" imgW="6668431" imgH="4828571" progId="">
              <p:embed/>
            </p:oleObj>
          </a:graphicData>
        </a:graphic>
      </p:graphicFrame>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endParaRPr lang="es-ES" b="1" dirty="0">
              <a:solidFill>
                <a:schemeClr val="tx1"/>
              </a:solidFill>
            </a:endParaRPr>
          </a:p>
          <a:p>
            <a:endParaRPr lang="es-ES" b="1" dirty="0">
              <a:solidFill>
                <a:schemeClr val="tx1"/>
              </a:solidFill>
            </a:endParaRPr>
          </a:p>
        </p:txBody>
      </p:sp>
      <p:sp>
        <p:nvSpPr>
          <p:cNvPr id="7" name="6 Rectángulo"/>
          <p:cNvSpPr/>
          <p:nvPr/>
        </p:nvSpPr>
        <p:spPr>
          <a:xfrm>
            <a:off x="357158" y="2000240"/>
            <a:ext cx="7715304" cy="4093428"/>
          </a:xfrm>
          <a:prstGeom prst="rect">
            <a:avLst/>
          </a:prstGeom>
        </p:spPr>
        <p:txBody>
          <a:bodyPr wrap="square">
            <a:spAutoFit/>
          </a:bodyPr>
          <a:lstStyle/>
          <a:p>
            <a:r>
              <a:rPr lang="es-ES" sz="2600" b="1" dirty="0" smtClean="0"/>
              <a:t>Hoy ya sé, que no hay nada nuevo tras de </a:t>
            </a:r>
            <a:r>
              <a:rPr lang="es-ES" sz="2600" b="1" dirty="0" err="1" smtClean="0"/>
              <a:t>Ti.</a:t>
            </a:r>
            <a:endParaRPr lang="es-ES" sz="2600" b="1" dirty="0" smtClean="0"/>
          </a:p>
          <a:p>
            <a:r>
              <a:rPr lang="es-ES" sz="2600" b="1" dirty="0" smtClean="0"/>
              <a:t>Comprender, que eres mi motivo y mi porque</a:t>
            </a:r>
          </a:p>
          <a:p>
            <a:r>
              <a:rPr lang="es-ES" sz="2600" b="1" dirty="0" smtClean="0"/>
              <a:t>Distinguir, entre mil llamadas y tu voz,</a:t>
            </a:r>
          </a:p>
          <a:p>
            <a:r>
              <a:rPr lang="es-ES" sz="2600" b="1" dirty="0" smtClean="0"/>
              <a:t>Y aunque cada día sea igual,</a:t>
            </a:r>
          </a:p>
          <a:p>
            <a:r>
              <a:rPr lang="es-ES" sz="2600" b="1" dirty="0" smtClean="0"/>
              <a:t>Hoy rompes mi rutina y no está mal.</a:t>
            </a:r>
          </a:p>
          <a:p>
            <a:r>
              <a:rPr lang="es-ES" sz="2600" b="1" dirty="0" smtClean="0"/>
              <a:t>Solo Tu, puedes sorprender mi corazón,</a:t>
            </a:r>
          </a:p>
          <a:p>
            <a:r>
              <a:rPr lang="es-ES" sz="2600" b="1" dirty="0" smtClean="0"/>
              <a:t>Solo en Ti, algo nuevo crece en mi interior.</a:t>
            </a:r>
          </a:p>
          <a:p>
            <a:r>
              <a:rPr lang="es-ES" sz="2600" b="1" dirty="0" smtClean="0"/>
              <a:t>Junto a Ti, siento que los años que se van</a:t>
            </a:r>
          </a:p>
          <a:p>
            <a:r>
              <a:rPr lang="es-ES" sz="2600" b="1" dirty="0" smtClean="0"/>
              <a:t>No son más que un corto amanecer.</a:t>
            </a:r>
          </a:p>
          <a:p>
            <a:r>
              <a:rPr lang="es-ES" sz="2600" b="1" dirty="0" smtClean="0"/>
              <a:t>Que cada instante es nuevo, y no está mal.</a:t>
            </a: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5"/>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20834" name="Picture 2" descr="Resultado de imagen de mateo 22, 34-4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preferRelativeResize="0">
            <a:picLocks noChangeAspect="1" noChangeArrowheads="1"/>
          </p:cNvPicPr>
          <p:nvPr/>
        </p:nvPicPr>
        <p:blipFill>
          <a:blip r:embed="rId3"/>
          <a:srcRect/>
          <a:stretch>
            <a:fillRect/>
          </a:stretch>
        </p:blipFill>
        <p:spPr bwMode="auto">
          <a:xfrm>
            <a:off x="0" y="0"/>
            <a:ext cx="3492500" cy="6858000"/>
          </a:xfrm>
          <a:prstGeom prst="rect">
            <a:avLst/>
          </a:prstGeom>
          <a:noFill/>
        </p:spPr>
      </p:pic>
      <p:graphicFrame>
        <p:nvGraphicFramePr>
          <p:cNvPr id="108547" name="Object 3"/>
          <p:cNvGraphicFramePr>
            <a:graphicFrameLocks noChangeAspect="1"/>
          </p:cNvGraphicFramePr>
          <p:nvPr/>
        </p:nvGraphicFramePr>
        <p:xfrm>
          <a:off x="7308850" y="404813"/>
          <a:ext cx="1585913" cy="1930400"/>
        </p:xfrm>
        <a:graphic>
          <a:graphicData uri="http://schemas.openxmlformats.org/presentationml/2006/ole">
            <p:oleObj spid="_x0000_s90114" name="Fotografía de Photo Editor" r:id="rId4" imgW="6668431" imgH="4828571" progId="">
              <p:embed/>
            </p:oleObj>
          </a:graphicData>
        </a:graphic>
      </p:graphicFrame>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endParaRPr lang="es-ES" b="1" dirty="0">
              <a:solidFill>
                <a:schemeClr val="tx1"/>
              </a:solidFill>
            </a:endParaRPr>
          </a:p>
          <a:p>
            <a:endParaRPr lang="es-ES" b="1" dirty="0">
              <a:solidFill>
                <a:schemeClr val="tx1"/>
              </a:solidFill>
            </a:endParaRPr>
          </a:p>
        </p:txBody>
      </p:sp>
      <p:sp>
        <p:nvSpPr>
          <p:cNvPr id="6" name="5 CuadroTexto"/>
          <p:cNvSpPr txBox="1"/>
          <p:nvPr/>
        </p:nvSpPr>
        <p:spPr>
          <a:xfrm>
            <a:off x="7072330" y="6000768"/>
            <a:ext cx="1857388" cy="646331"/>
          </a:xfrm>
          <a:prstGeom prst="rect">
            <a:avLst/>
          </a:prstGeom>
          <a:noFill/>
        </p:spPr>
        <p:txBody>
          <a:bodyPr wrap="square" rtlCol="0">
            <a:spAutoFit/>
          </a:bodyPr>
          <a:lstStyle/>
          <a:p>
            <a:r>
              <a:rPr lang="es-ES" sz="3600" b="1" dirty="0" smtClean="0"/>
              <a:t>     </a:t>
            </a:r>
            <a:endParaRPr lang="es-ES" sz="3600" b="1" dirty="0"/>
          </a:p>
        </p:txBody>
      </p:sp>
      <p:sp>
        <p:nvSpPr>
          <p:cNvPr id="7" name="6 Rectángulo"/>
          <p:cNvSpPr/>
          <p:nvPr/>
        </p:nvSpPr>
        <p:spPr>
          <a:xfrm>
            <a:off x="714348" y="1166842"/>
            <a:ext cx="6143652" cy="5262979"/>
          </a:xfrm>
          <a:prstGeom prst="rect">
            <a:avLst/>
          </a:prstGeom>
        </p:spPr>
        <p:txBody>
          <a:bodyPr wrap="square">
            <a:spAutoFit/>
          </a:bodyPr>
          <a:lstStyle/>
          <a:p>
            <a:r>
              <a:rPr lang="es-ES" sz="2800" b="1" dirty="0" smtClean="0"/>
              <a:t>Señor, toma mi vida nueva</a:t>
            </a:r>
          </a:p>
          <a:p>
            <a:r>
              <a:rPr lang="es-ES" sz="2800" b="1" dirty="0" smtClean="0"/>
              <a:t>antes de que la espera desgaste años en mi.</a:t>
            </a:r>
          </a:p>
          <a:p>
            <a:r>
              <a:rPr lang="es-ES" sz="2800" b="1" dirty="0" smtClean="0"/>
              <a:t>Estoy dispuesto a lo que quieras,</a:t>
            </a:r>
          </a:p>
          <a:p>
            <a:r>
              <a:rPr lang="es-ES" sz="2800" b="1" dirty="0" smtClean="0"/>
              <a:t>No importa lo que sea Tú llámame a servir.</a:t>
            </a:r>
          </a:p>
          <a:p>
            <a:r>
              <a:rPr lang="es-ES" sz="2800" b="1" dirty="0" smtClean="0"/>
              <a:t>Llévame donde los hombres necesiten tus palabras,</a:t>
            </a:r>
          </a:p>
          <a:p>
            <a:r>
              <a:rPr lang="es-ES" sz="2800" b="1" dirty="0" smtClean="0"/>
              <a:t>Necesiten tus ganas de vivir.</a:t>
            </a:r>
          </a:p>
          <a:p>
            <a:r>
              <a:rPr lang="es-ES" sz="2800" b="1" dirty="0" smtClean="0"/>
              <a:t>Donde falte la esperanza, donde falte la alegría</a:t>
            </a:r>
          </a:p>
          <a:p>
            <a:r>
              <a:rPr lang="pt-BR" sz="2800" b="1" dirty="0" err="1" smtClean="0"/>
              <a:t>Simplemente</a:t>
            </a:r>
            <a:r>
              <a:rPr lang="pt-BR" sz="2800" b="1" dirty="0" smtClean="0"/>
              <a:t> por no saber de Ti.</a:t>
            </a:r>
            <a:endParaRPr lang="es-ES" sz="2800" b="1" dirty="0"/>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Resultado de imagen de mateo 22, 34-4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6" descr="http://images.google.es/url?source=imgres&amp;ct=img&amp;q=http://mikel.agirregabiria.net/2006/alegria.jpg&amp;usg=AFQjCNFHlcSBqyIHvrAki_y7mgISt6wQh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0053" name="Text Box 5"/>
          <p:cNvSpPr txBox="1">
            <a:spLocks noChangeArrowheads="1"/>
          </p:cNvSpPr>
          <p:nvPr/>
        </p:nvSpPr>
        <p:spPr bwMode="auto">
          <a:xfrm>
            <a:off x="-612775" y="0"/>
            <a:ext cx="9756775" cy="1311275"/>
          </a:xfrm>
          <a:prstGeom prst="rect">
            <a:avLst/>
          </a:prstGeom>
          <a:noFill/>
          <a:ln w="9525">
            <a:noFill/>
            <a:miter lim="800000"/>
            <a:headEnd/>
            <a:tailEnd/>
          </a:ln>
          <a:effectLst/>
        </p:spPr>
        <p:txBody>
          <a:bodyPr>
            <a:spAutoFit/>
          </a:bodyPr>
          <a:lstStyle/>
          <a:p>
            <a:r>
              <a:rPr lang="es-ES" sz="7200" b="1">
                <a:solidFill>
                  <a:schemeClr val="accent2"/>
                </a:solidFill>
              </a:rPr>
              <a:t>    Eucaristía=Gracia</a:t>
            </a:r>
            <a:r>
              <a:rPr lang="es-ES" sz="8000" b="1">
                <a:solidFill>
                  <a:schemeClr val="accent2"/>
                </a:solidFill>
              </a:rPr>
              <a:t>s</a:t>
            </a: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07" y="0"/>
            <a:ext cx="9123184"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preferRelativeResize="0">
            <a:picLocks noChangeAspect="1" noChangeArrowheads="1"/>
          </p:cNvPicPr>
          <p:nvPr/>
        </p:nvPicPr>
        <p:blipFill>
          <a:blip r:embed="rId3"/>
          <a:srcRect/>
          <a:stretch>
            <a:fillRect/>
          </a:stretch>
        </p:blipFill>
        <p:spPr bwMode="auto">
          <a:xfrm>
            <a:off x="0" y="0"/>
            <a:ext cx="3492500" cy="6858000"/>
          </a:xfrm>
          <a:prstGeom prst="rect">
            <a:avLst/>
          </a:prstGeom>
          <a:noFill/>
        </p:spPr>
      </p:pic>
      <p:graphicFrame>
        <p:nvGraphicFramePr>
          <p:cNvPr id="108547" name="Object 3"/>
          <p:cNvGraphicFramePr>
            <a:graphicFrameLocks noChangeAspect="1"/>
          </p:cNvGraphicFramePr>
          <p:nvPr/>
        </p:nvGraphicFramePr>
        <p:xfrm>
          <a:off x="7308850" y="404813"/>
          <a:ext cx="1585913" cy="1930400"/>
        </p:xfrm>
        <a:graphic>
          <a:graphicData uri="http://schemas.openxmlformats.org/presentationml/2006/ole">
            <p:oleObj spid="_x0000_s2050" name="Fotografía de Photo Editor" r:id="rId4" imgW="6668431" imgH="4828571" progId="">
              <p:embed/>
            </p:oleObj>
          </a:graphicData>
        </a:graphic>
      </p:graphicFrame>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endParaRPr lang="es-ES" b="1" dirty="0">
              <a:solidFill>
                <a:schemeClr val="tx1"/>
              </a:solidFill>
            </a:endParaRPr>
          </a:p>
          <a:p>
            <a:endParaRPr lang="es-ES" b="1" dirty="0">
              <a:solidFill>
                <a:schemeClr val="tx1"/>
              </a:solidFill>
            </a:endParaRPr>
          </a:p>
        </p:txBody>
      </p:sp>
      <p:sp>
        <p:nvSpPr>
          <p:cNvPr id="5" name="4 Rectángulo"/>
          <p:cNvSpPr/>
          <p:nvPr/>
        </p:nvSpPr>
        <p:spPr>
          <a:xfrm>
            <a:off x="500034" y="2690336"/>
            <a:ext cx="8072494" cy="3170099"/>
          </a:xfrm>
          <a:prstGeom prst="rect">
            <a:avLst/>
          </a:prstGeom>
        </p:spPr>
        <p:txBody>
          <a:bodyPr wrap="square">
            <a:spAutoFit/>
          </a:bodyPr>
          <a:lstStyle/>
          <a:p>
            <a:pPr algn="ctr"/>
            <a:r>
              <a:rPr lang="es-ES" sz="4000" b="1" dirty="0" smtClean="0"/>
              <a:t>Gloria a Dios en lo alto del Cielo</a:t>
            </a:r>
          </a:p>
          <a:p>
            <a:pPr algn="ctr"/>
            <a:endParaRPr lang="es-ES" sz="4000" b="1" dirty="0" smtClean="0"/>
          </a:p>
          <a:p>
            <a:pPr algn="ctr"/>
            <a:r>
              <a:rPr lang="es-ES" sz="4000" b="1" dirty="0" smtClean="0"/>
              <a:t>Y en la Tierra paz a los hombres</a:t>
            </a:r>
          </a:p>
          <a:p>
            <a:pPr algn="ctr"/>
            <a:endParaRPr lang="es-ES" sz="4000" b="1" dirty="0" smtClean="0"/>
          </a:p>
          <a:p>
            <a:pPr algn="ctr"/>
            <a:r>
              <a:rPr lang="es-ES" sz="4000" b="1" dirty="0" smtClean="0"/>
              <a:t>De buena voluntad</a:t>
            </a: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Xu9gLf5m9jyAxwD7omiCM0wgVq2tvMMDMVHllrm2K2vTc3xKC"/>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1 CuadroTexto"/>
          <p:cNvSpPr/>
          <p:nvPr/>
        </p:nvSpPr>
        <p:spPr>
          <a:xfrm>
            <a:off x="0" y="1052638"/>
            <a:ext cx="8316001" cy="55551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endParaRPr lang="es-ES" sz="3200" kern="0">
              <a:solidFill>
                <a:srgbClr val="000000"/>
              </a:solidFill>
              <a:ea typeface="Microsoft YaHei" pitchFamily="2"/>
              <a:cs typeface="Mangal" pitchFamily="2"/>
            </a:endParaRPr>
          </a:p>
        </p:txBody>
      </p:sp>
      <p:sp>
        <p:nvSpPr>
          <p:cNvPr id="3" name="3 CuadroTexto"/>
          <p:cNvSpPr txBox="1"/>
          <p:nvPr/>
        </p:nvSpPr>
        <p:spPr>
          <a:xfrm>
            <a:off x="0" y="2643182"/>
            <a:ext cx="9144000" cy="6260432"/>
          </a:xfrm>
          <a:prstGeom prst="rect">
            <a:avLst/>
          </a:prstGeom>
          <a:noFill/>
          <a:ln>
            <a:noFill/>
          </a:ln>
        </p:spPr>
        <p:txBody>
          <a:bodyPr vert="horz" wrap="square" lIns="91440" tIns="45720" rIns="91440" bIns="45720" anchor="t" anchorCtr="0" compatLnSpc="0">
            <a:spAutoFit/>
          </a:bodyPr>
          <a:lstStyle/>
          <a:p>
            <a:endParaRPr lang="es-ES" sz="4800" dirty="0" smtClean="0"/>
          </a:p>
          <a:p>
            <a:pPr algn="ctr"/>
            <a:r>
              <a:rPr lang="es-ES" sz="4800" dirty="0" smtClean="0">
                <a:solidFill>
                  <a:schemeClr val="bg1">
                    <a:lumMod val="85000"/>
                  </a:schemeClr>
                </a:solidFill>
              </a:rPr>
              <a:t>Yo celebraré delante del Señor,</a:t>
            </a:r>
          </a:p>
          <a:p>
            <a:pPr algn="ctr"/>
            <a:r>
              <a:rPr lang="es-ES" sz="4800" dirty="0" smtClean="0">
                <a:solidFill>
                  <a:schemeClr val="bg1">
                    <a:lumMod val="85000"/>
                  </a:schemeClr>
                </a:solidFill>
              </a:rPr>
              <a:t>cantaré un canto nuevo. (BIS)</a:t>
            </a:r>
          </a:p>
          <a:p>
            <a:pPr algn="ctr"/>
            <a:r>
              <a:rPr lang="es-ES" sz="4800" dirty="0" smtClean="0">
                <a:solidFill>
                  <a:schemeClr val="bg1">
                    <a:lumMod val="85000"/>
                  </a:schemeClr>
                </a:solidFill>
              </a:rPr>
              <a:t>Yo celebrare, le alabaré, porque él ha hecho grandes cosas. (Bis)</a:t>
            </a:r>
          </a:p>
          <a:p>
            <a:pPr algn="ctr"/>
            <a:endParaRPr lang="es-ES" sz="4800" b="1" i="1" kern="0" dirty="0" smtClean="0">
              <a:solidFill>
                <a:srgbClr val="002060"/>
              </a:solidFill>
              <a:latin typeface="Action Man"/>
              <a:ea typeface="Microsoft YaHei" pitchFamily="2"/>
              <a:cs typeface="Mangal" pitchFamily="2"/>
            </a:endParaRPr>
          </a:p>
          <a:p>
            <a:pPr algn="ctr"/>
            <a:endParaRPr lang="es-ES" sz="4800" b="1" i="1" kern="0" dirty="0" smtClean="0">
              <a:solidFill>
                <a:srgbClr val="002060"/>
              </a:solidFill>
              <a:latin typeface="Action Man"/>
              <a:ea typeface="Microsoft YaHei" pitchFamily="2"/>
              <a:cs typeface="Mangal" pitchFamily="2"/>
            </a:endParaRPr>
          </a:p>
          <a:p>
            <a:pPr algn="ctr"/>
            <a:endParaRPr lang="es-ES" sz="4800" b="1" i="1" kern="0" dirty="0">
              <a:solidFill>
                <a:srgbClr val="002060"/>
              </a:solidFill>
              <a:latin typeface="Action Man"/>
              <a:ea typeface="Microsoft YaHei" pitchFamily="2"/>
              <a:cs typeface="Mangal" pitchFamily="2"/>
            </a:endParaRPr>
          </a:p>
          <a:p>
            <a:pPr algn="ctr">
              <a:defRPr sz="1800" b="0" i="0" u="none" strike="noStrike" kern="0" cap="none" spc="0" baseline="0">
                <a:solidFill>
                  <a:srgbClr val="000000"/>
                </a:solidFill>
                <a:uFillTx/>
              </a:defRPr>
            </a:pPr>
            <a:endParaRPr lang="es-ES" sz="4400" b="1" i="1" kern="0" dirty="0">
              <a:solidFill>
                <a:srgbClr val="000000"/>
              </a:solidFill>
              <a:latin typeface="Action Man"/>
              <a:ea typeface="Microsoft YaHei" pitchFamily="2"/>
              <a:cs typeface="Mangal" pitchFamily="2"/>
            </a:endParaRPr>
          </a:p>
        </p:txBody>
      </p:sp>
    </p:spTree>
    <p:extLst>
      <p:ext uri="{BB962C8B-B14F-4D97-AF65-F5344CB8AC3E}">
        <p14:creationId xmlns="" xmlns:p14="http://schemas.microsoft.com/office/powerpoint/2010/main" val="952020943"/>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arcoiriscolombia.files.wordpress.com/2012/01/gods-word_0001_group-1-copy-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2857488" y="6072206"/>
            <a:ext cx="2146742" cy="707886"/>
          </a:xfrm>
          <a:prstGeom prst="rect">
            <a:avLst/>
          </a:prstGeom>
          <a:noFill/>
        </p:spPr>
        <p:txBody>
          <a:bodyPr wrap="none" rtlCol="0">
            <a:spAutoFit/>
          </a:bodyPr>
          <a:lstStyle/>
          <a:p>
            <a:r>
              <a:rPr lang="es-ES" sz="4000" dirty="0" smtClean="0"/>
              <a:t>                 </a:t>
            </a:r>
            <a:endParaRPr lang="es-ES" sz="4000" dirty="0"/>
          </a:p>
        </p:txBody>
      </p:sp>
      <p:sp>
        <p:nvSpPr>
          <p:cNvPr id="4" name="3 CuadroTexto"/>
          <p:cNvSpPr txBox="1"/>
          <p:nvPr/>
        </p:nvSpPr>
        <p:spPr>
          <a:xfrm>
            <a:off x="1428728" y="5786454"/>
            <a:ext cx="3286862" cy="646331"/>
          </a:xfrm>
          <a:prstGeom prst="rect">
            <a:avLst/>
          </a:prstGeom>
          <a:noFill/>
        </p:spPr>
        <p:txBody>
          <a:bodyPr wrap="square" rtlCol="0">
            <a:spAutoFit/>
          </a:bodyPr>
          <a:lstStyle/>
          <a:p>
            <a:r>
              <a:rPr lang="es-ES" sz="3600" dirty="0" smtClean="0"/>
              <a:t>Mateo 22, 34-40</a:t>
            </a:r>
            <a:endParaRPr lang="es-ES" sz="3600" dirty="0"/>
          </a:p>
        </p:txBody>
      </p:sp>
      <p:pic>
        <p:nvPicPr>
          <p:cNvPr id="116738" name="Picture 2" descr="Resultado de imagen de mateo 22, 34-4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endParaRPr lang="es-ES"/>
          </a:p>
        </p:txBody>
      </p:sp>
      <p:sp>
        <p:nvSpPr>
          <p:cNvPr id="3" name="2 Marcador de texto"/>
          <p:cNvSpPr>
            <a:spLocks noGrp="1"/>
          </p:cNvSpPr>
          <p:nvPr>
            <p:ph type="body" idx="4294967295"/>
          </p:nvPr>
        </p:nvSpPr>
        <p:spPr/>
        <p:txBody>
          <a:bodyPr/>
          <a:lstStyle/>
          <a:p>
            <a:endParaRPr lang="es-ES"/>
          </a:p>
        </p:txBody>
      </p:sp>
      <p:pic>
        <p:nvPicPr>
          <p:cNvPr id="123906" name="Picture 2" descr="C:\Users\eduardo\Desktop\Mateo 22_34_4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p:cNvPicPr>
            <a:picLocks noChangeAspect="1"/>
          </p:cNvPicPr>
          <p:nvPr/>
        </p:nvPicPr>
        <p:blipFill>
          <a:blip r:embed="rId3" cstate="print">
            <a:alphaModFix/>
            <a:lum/>
          </a:blip>
          <a:srcRect/>
          <a:stretch>
            <a:fillRect/>
          </a:stretch>
        </p:blipFill>
        <p:spPr>
          <a:xfrm>
            <a:off x="0" y="0"/>
            <a:ext cx="9144000" cy="6858000"/>
          </a:xfrm>
          <a:prstGeom prst="rect">
            <a:avLst/>
          </a:prstGeom>
          <a:noFill/>
          <a:ln>
            <a:noFill/>
          </a:ln>
        </p:spPr>
      </p:pic>
      <p:pic>
        <p:nvPicPr>
          <p:cNvPr id="110594" name="Picture 2" descr="Resultado de imagen de mateo 22, 34-40"/>
          <p:cNvPicPr>
            <a:picLocks noChangeAspect="1" noChangeArrowheads="1"/>
          </p:cNvPicPr>
          <p:nvPr/>
        </p:nvPicPr>
        <p:blipFill>
          <a:blip r:embed="rId4"/>
          <a:srcRect/>
          <a:stretch>
            <a:fillRect/>
          </a:stretch>
        </p:blipFill>
        <p:spPr bwMode="auto">
          <a:xfrm>
            <a:off x="1" y="0"/>
            <a:ext cx="9144000" cy="6858000"/>
          </a:xfrm>
          <a:prstGeom prst="rect">
            <a:avLst/>
          </a:prstGeom>
          <a:noFill/>
        </p:spPr>
      </p:pic>
      <p:pic>
        <p:nvPicPr>
          <p:cNvPr id="110596" name="Picture 4" descr="Resultado de imagen de mateo 22, 34-40"/>
          <p:cNvPicPr>
            <a:picLocks noChangeAspect="1" noChangeArrowheads="1"/>
          </p:cNvPicPr>
          <p:nvPr/>
        </p:nvPicPr>
        <p:blipFill>
          <a:blip r:embed="rId5"/>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1069160263"/>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terminad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terminad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4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40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468</Words>
  <Application>Microsoft Office PowerPoint</Application>
  <PresentationFormat>Presentación en pantalla (4:3)</PresentationFormat>
  <Paragraphs>86</Paragraphs>
  <Slides>26</Slides>
  <Notes>7</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26</vt:i4>
      </vt:variant>
    </vt:vector>
  </HeadingPairs>
  <TitlesOfParts>
    <vt:vector size="31" baseType="lpstr">
      <vt:lpstr>1_Tema de Office</vt:lpstr>
      <vt:lpstr>Predeterminado 1</vt:lpstr>
      <vt:lpstr>Predeterminado 2</vt:lpstr>
      <vt:lpstr>1_Diseño predeterminado</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    Santo, Santo, Bendito es el que viene     En nombre del Señor, Hosanna en el Cielo,     Hosanna en el Cielo, Bendito es el que viene     En nombre del Señor, Hosanna en el Cielo.     Santo, Santo, oh Santo, Santo, Santo es el Señor.   </vt:lpstr>
      <vt:lpstr>Diapositiva 14</vt:lpstr>
      <vt:lpstr>Diapositiva 15</vt:lpstr>
      <vt:lpstr>Diapositiva 16</vt:lpstr>
      <vt:lpstr>Diapositiva 17</vt:lpstr>
      <vt:lpstr>Diapositiva 18</vt:lpstr>
      <vt:lpstr> El señor Dios nos amó como nadie amó jamás, Él nos guía como estrellas  cuando no existe la luz, Él nos da todo su amor mientras la fracción del pan es el pan de la amistad el pan de Dios.  </vt:lpstr>
      <vt:lpstr> Es mi cuerpo, tomad y comed, esta es mi sangre, tomad y bebed, pues yo soy la vida, yo soy el amor. ¡Oh Señor, condúcenos hasta tu amor!</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eduardo gascón gimeno</dc:creator>
  <cp:lastModifiedBy>eduardo gascón gimeno</cp:lastModifiedBy>
  <cp:revision>36</cp:revision>
  <dcterms:created xsi:type="dcterms:W3CDTF">2014-10-17T19:35:33Z</dcterms:created>
  <dcterms:modified xsi:type="dcterms:W3CDTF">2017-10-25T07:48:51Z</dcterms:modified>
</cp:coreProperties>
</file>