
<file path=[Content_Types].xml><?xml version="1.0" encoding="utf-8"?>
<Types xmlns="http://schemas.openxmlformats.org/package/2006/content-types">
  <Override PartName="/ppt/slideMasters/slideMaster3.xml" ContentType="application/vnd.openxmlformats-officedocument.presentationml.slideMaster+xml"/>
  <Override PartName="/ppt/slideLayouts/slideLayout39.xml" ContentType="application/vnd.openxmlformats-officedocument.presentationml.slideLayout+xml"/>
  <Override PartName="/ppt/slideLayouts/slideLayout57.xml" ContentType="application/vnd.openxmlformats-officedocument.presentationml.slideLayout+xml"/>
  <Override PartName="/ppt/theme/theme5.xml" ContentType="application/vnd.openxmlformats-officedocument.theme+xml"/>
  <Override PartName="/ppt/slideLayouts/slideLayout86.xml" ContentType="application/vnd.openxmlformats-officedocument.presentationml.slideLayout+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slideLayouts/slideLayout46.xml" ContentType="application/vnd.openxmlformats-officedocument.presentationml.slideLayout+xml"/>
  <Override PartName="/ppt/slideLayouts/slideLayout64.xml" ContentType="application/vnd.openxmlformats-officedocument.presentationml.slideLayout+xml"/>
  <Override PartName="/ppt/slideLayouts/slideLayout75.xml" ContentType="application/vnd.openxmlformats-officedocument.presentationml.slideLayout+xml"/>
  <Override PartName="/ppt/slideLayouts/slideLayout93.xml" ContentType="application/vnd.openxmlformats-officedocument.presentationml.slideLayout+xml"/>
  <Override PartName="/ppt/theme/theme1.xml" ContentType="application/vnd.openxmlformats-officedocument.theme+xml"/>
  <Override PartName="/ppt/slideLayouts/slideLayout2.xml" ContentType="application/vnd.openxmlformats-officedocument.presentationml.slideLayout+xml"/>
  <Override PartName="/ppt/slideLayouts/slideLayout35.xml" ContentType="application/vnd.openxmlformats-officedocument.presentationml.slideLayout+xml"/>
  <Override PartName="/ppt/slideLayouts/slideLayout53.xml" ContentType="application/vnd.openxmlformats-officedocument.presentationml.slideLayout+xml"/>
  <Override PartName="/ppt/slideLayouts/slideLayout82.xml" ContentType="application/vnd.openxmlformats-officedocument.presentationml.slideLayout+xml"/>
  <Default Extension="xml" ContentType="application/xml"/>
  <Override PartName="/ppt/slides/slide14.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4.xml" ContentType="application/vnd.openxmlformats-officedocument.presentationml.slideLayout+xml"/>
  <Override PartName="/ppt/slideLayouts/slideLayout42.xml" ContentType="application/vnd.openxmlformats-officedocument.presentationml.slideLayout+xml"/>
  <Override PartName="/ppt/slideLayouts/slideLayout60.xml" ContentType="application/vnd.openxmlformats-officedocument.presentationml.slideLayout+xml"/>
  <Override PartName="/ppt/slideLayouts/slideLayout71.xml" ContentType="application/vnd.openxmlformats-officedocument.presentationml.slideLayout+xml"/>
  <Override PartName="/ppt/slides/slide10.xml" ContentType="application/vnd.openxmlformats-officedocument.presentationml.slide+xml"/>
  <Override PartName="/ppt/tableStyles.xml" ContentType="application/vnd.openxmlformats-officedocument.presentationml.tableStyles+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ppt/slideMasters/slideMaster8.xml" ContentType="application/vnd.openxmlformats-officedocument.presentationml.slideMaster+xml"/>
  <Override PartName="/ppt/slideMasters/slideMaster4.xml" ContentType="application/vnd.openxmlformats-officedocument.presentationml.slideMaster+xml"/>
  <Override PartName="/ppt/slides/slide9.xml" ContentType="application/vnd.openxmlformats-officedocument.presentationml.slide+xml"/>
  <Override PartName="/ppt/viewProps.xml" ContentType="application/vnd.openxmlformats-officedocument.presentationml.viewProps+xml"/>
  <Override PartName="/ppt/slideLayouts/slideLayout69.xml" ContentType="application/vnd.openxmlformats-officedocument.presentationml.slideLayout+xml"/>
  <Override PartName="/ppt/theme/theme6.xml" ContentType="application/vnd.openxmlformats-officedocument.theme+xml"/>
  <Override PartName="/ppt/slideLayouts/slideLayout87.xml" ContentType="application/vnd.openxmlformats-officedocument.presentationml.slideLayout+xml"/>
  <Override PartName="/ppt/theme/theme10.xml" ContentType="application/vnd.openxmlformats-officedocument.theme+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Override PartName="/ppt/slideLayouts/slideLayout29.xml" ContentType="application/vnd.openxmlformats-officedocument.presentationml.slideLayout+xml"/>
  <Override PartName="/ppt/slideLayouts/slideLayout58.xml" ContentType="application/vnd.openxmlformats-officedocument.presentationml.slideLayout+xml"/>
  <Override PartName="/ppt/slideLayouts/slideLayout76.xml" ContentType="application/vnd.openxmlformats-officedocument.presentationml.slideLayout+xml"/>
  <Default Extension="png" ContentType="image/png"/>
  <Default Extension="bin" ContentType="application/vnd.openxmlformats-officedocument.oleObject"/>
  <Override PartName="/ppt/notesSlides/notesSlide3.xml" ContentType="application/vnd.openxmlformats-officedocument.presentationml.notesSlide+xml"/>
  <Override PartName="/ppt/presProps.xml" ContentType="application/vnd.openxmlformats-officedocument.presentationml.presProps+xml"/>
  <Override PartName="/ppt/slideLayouts/slideLayout18.xml" ContentType="application/vnd.openxmlformats-officedocument.presentationml.slideLayout+xml"/>
  <Override PartName="/ppt/theme/theme2.xml" ContentType="application/vnd.openxmlformats-officedocument.theme+xml"/>
  <Override PartName="/ppt/slideLayouts/slideLayout36.xml" ContentType="application/vnd.openxmlformats-officedocument.presentationml.slideLayout+xml"/>
  <Override PartName="/ppt/slideLayouts/slideLayout47.xml" ContentType="application/vnd.openxmlformats-officedocument.presentationml.slideLayout+xml"/>
  <Override PartName="/ppt/slideLayouts/slideLayout65.xml" ContentType="application/vnd.openxmlformats-officedocument.presentationml.slideLayout+xml"/>
  <Override PartName="/ppt/slideLayouts/slideLayout83.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Layouts/slideLayout3.xml" ContentType="application/vnd.openxmlformats-officedocument.presentationml.slideLayout+xml"/>
  <Override PartName="/ppt/slideLayouts/slideLayout16.xml" ContentType="application/vnd.openxmlformats-officedocument.presentationml.slideLayout+xml"/>
  <Override PartName="/ppt/slideLayouts/slideLayout25.xml" ContentType="application/vnd.openxmlformats-officedocument.presentationml.slideLayout+xml"/>
  <Override PartName="/ppt/slideLayouts/slideLayout34.xml" ContentType="application/vnd.openxmlformats-officedocument.presentationml.slideLayout+xml"/>
  <Override PartName="/ppt/slideLayouts/slideLayout43.xml" ContentType="application/vnd.openxmlformats-officedocument.presentationml.slideLayout+xml"/>
  <Override PartName="/ppt/slideLayouts/slideLayout54.xml" ContentType="application/vnd.openxmlformats-officedocument.presentationml.slideLayout+xml"/>
  <Override PartName="/ppt/slideLayouts/slideLayout63.xml" ContentType="application/vnd.openxmlformats-officedocument.presentationml.slideLayout+xml"/>
  <Override PartName="/ppt/slideLayouts/slideLayout72.xml" ContentType="application/vnd.openxmlformats-officedocument.presentationml.slideLayout+xml"/>
  <Override PartName="/ppt/slideLayouts/slideLayout81.xml" ContentType="application/vnd.openxmlformats-officedocument.presentationml.slideLayout+xml"/>
  <Override PartName="/ppt/slideLayouts/slideLayout90.xml" ContentType="application/vnd.openxmlformats-officedocument.presentationml.slideLayout+xml"/>
  <Override PartName="/ppt/slideLayouts/slideLayout92.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slideLayouts/slideLayout23.xml" ContentType="application/vnd.openxmlformats-officedocument.presentationml.slideLayout+xml"/>
  <Override PartName="/ppt/slideLayouts/slideLayout32.xml" ContentType="application/vnd.openxmlformats-officedocument.presentationml.slideLayout+xml"/>
  <Override PartName="/ppt/slideLayouts/slideLayout41.xml" ContentType="application/vnd.openxmlformats-officedocument.presentationml.slideLayout+xml"/>
  <Override PartName="/ppt/slideLayouts/slideLayout52.xml" ContentType="application/vnd.openxmlformats-officedocument.presentationml.slideLayout+xml"/>
  <Override PartName="/ppt/slideLayouts/slideLayout61.xml" ContentType="application/vnd.openxmlformats-officedocument.presentationml.slideLayout+xml"/>
  <Override PartName="/ppt/slideLayouts/slideLayout70.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Layouts/slideLayout12.xml" ContentType="application/vnd.openxmlformats-officedocument.presentationml.slideLayout+xml"/>
  <Override PartName="/ppt/slideLayouts/slideLayout21.xml" ContentType="application/vnd.openxmlformats-officedocument.presentationml.slideLayout+xml"/>
  <Override PartName="/ppt/slideLayouts/slideLayout30.xml" ContentType="application/vnd.openxmlformats-officedocument.presentationml.slideLayout+xml"/>
  <Override PartName="/ppt/slideLayouts/slideLayout50.xml" ContentType="application/vnd.openxmlformats-officedocument.presentationml.slideLayout+xml"/>
  <Override PartName="/ppt/slideLayouts/slideLayout10.xml" ContentType="application/vnd.openxmlformats-officedocument.presentationml.slideLayout+xml"/>
  <Default Extension="vml" ContentType="application/vnd.openxmlformats-officedocument.vmlDrawing"/>
  <Override PartName="/ppt/slideMasters/slideMaster7.xml" ContentType="application/vnd.openxmlformats-officedocument.presentationml.slideMaster+xml"/>
  <Override PartName="/ppt/theme/theme9.xml" ContentType="application/vnd.openxmlformats-officedocument.theme+xml"/>
  <Override PartName="/ppt/notesSlides/notesSlide6.xml" ContentType="application/vnd.openxmlformats-officedocument.presentationml.notesSlide+xml"/>
  <Override PartName="/ppt/slideMasters/slideMaster5.xml" ContentType="application/vnd.openxmlformats-officedocument.presentationml.slideMaster+xml"/>
  <Override PartName="/ppt/slides/slide8.xml" ContentType="application/vnd.openxmlformats-officedocument.presentationml.slide+xml"/>
  <Override PartName="/ppt/handoutMasters/handoutMaster1.xml" ContentType="application/vnd.openxmlformats-officedocument.presentationml.handoutMaster+xml"/>
  <Override PartName="/ppt/slideLayouts/slideLayout59.xml" ContentType="application/vnd.openxmlformats-officedocument.presentationml.slideLayout+xml"/>
  <Override PartName="/ppt/slideLayouts/slideLayout68.xml" ContentType="application/vnd.openxmlformats-officedocument.presentationml.slideLayout+xml"/>
  <Override PartName="/ppt/slideLayouts/slideLayout79.xml" ContentType="application/vnd.openxmlformats-officedocument.presentationml.slideLayout+xml"/>
  <Override PartName="/ppt/theme/theme7.xml" ContentType="application/vnd.openxmlformats-officedocument.theme+xml"/>
  <Override PartName="/ppt/slideLayouts/slideLayout88.xml" ContentType="application/vnd.openxmlformats-officedocument.presentationml.slideLayout+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Layouts/slideLayout48.xml" ContentType="application/vnd.openxmlformats-officedocument.presentationml.slideLayout+xml"/>
  <Override PartName="/ppt/slideLayouts/slideLayout66.xml" ContentType="application/vnd.openxmlformats-officedocument.presentationml.slideLayout+xml"/>
  <Override PartName="/ppt/slideLayouts/slideLayout77.xml" ContentType="application/vnd.openxmlformats-officedocument.presentationml.slideLayout+xml"/>
  <Override PartName="/ppt/slideMasters/slideMaster1.xml" ContentType="application/vnd.openxmlformats-officedocument.presentationml.slideMaster+xml"/>
  <Override PartName="/ppt/slideLayouts/slideLayout4.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55.xml" ContentType="application/vnd.openxmlformats-officedocument.presentationml.slideLayout+xml"/>
  <Override PartName="/ppt/slideLayouts/slideLayout84.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Layouts/slideLayout15.xml" ContentType="application/vnd.openxmlformats-officedocument.presentationml.slideLayout+xml"/>
  <Override PartName="/ppt/slideLayouts/slideLayout26.xml" ContentType="application/vnd.openxmlformats-officedocument.presentationml.slideLayout+xml"/>
  <Override PartName="/ppt/slideLayouts/slideLayout44.xml" ContentType="application/vnd.openxmlformats-officedocument.presentationml.slideLayout+xml"/>
  <Override PartName="/ppt/slideLayouts/slideLayout62.xml" ContentType="application/vnd.openxmlformats-officedocument.presentationml.slideLayout+xml"/>
  <Override PartName="/ppt/slideLayouts/slideLayout73.xml" ContentType="application/vnd.openxmlformats-officedocument.presentationml.slideLayout+xml"/>
  <Override PartName="/ppt/slideLayouts/slideLayout91.xml" ContentType="application/vnd.openxmlformats-officedocument.presentationml.slideLayout+xml"/>
  <Default Extension="rels" ContentType="application/vnd.openxmlformats-package.relationships+xml"/>
  <Override PartName="/ppt/slideLayouts/slideLayout22.xml" ContentType="application/vnd.openxmlformats-officedocument.presentationml.slideLayout+xml"/>
  <Override PartName="/ppt/slideLayouts/slideLayout33.xml" ContentType="application/vnd.openxmlformats-officedocument.presentationml.slideLayout+xml"/>
  <Override PartName="/ppt/slideLayouts/slideLayout51.xml" ContentType="application/vnd.openxmlformats-officedocument.presentationml.slideLayout+xml"/>
  <Override PartName="/ppt/slideLayouts/slideLayout80.xml" ContentType="application/vnd.openxmlformats-officedocument.presentationml.slideLayout+xml"/>
  <Override PartName="/ppt/slides/slide12.xml" ContentType="application/vnd.openxmlformats-officedocument.presentationml.slide+xml"/>
  <Override PartName="/ppt/slideLayouts/slideLayout11.xml" ContentType="application/vnd.openxmlformats-officedocument.presentationml.slideLayout+xml"/>
  <Override PartName="/ppt/slideLayouts/slideLayout40.xml" ContentType="application/vnd.openxmlformats-officedocument.presentationml.slideLayout+xml"/>
  <Override PartName="/ppt/slideMasters/slideMaster6.xml" ContentType="application/vnd.openxmlformats-officedocument.presentationml.slideMaster+xml"/>
  <Override PartName="/ppt/slideLayouts/slideLayout89.xml" ContentType="application/vnd.openxmlformats-officedocument.presentationml.slideLayout+xml"/>
  <Override PartName="/ppt/theme/theme8.xml" ContentType="application/vnd.openxmlformats-officedocument.theme+xml"/>
  <Override PartName="/ppt/slides/slide7.xml" ContentType="application/vnd.openxmlformats-officedocument.presentationml.slide+xml"/>
  <Override PartName="/ppt/slideLayouts/slideLayout9.xml" ContentType="application/vnd.openxmlformats-officedocument.presentationml.slideLayout+xml"/>
  <Override PartName="/ppt/slideLayouts/slideLayout78.xml" ContentType="application/vnd.openxmlformats-officedocument.presentationml.slideLayout+xml"/>
  <Override PartName="/ppt/notesSlides/notesSlide5.xml" ContentType="application/vnd.openxmlformats-officedocument.presentationml.notesSlide+xml"/>
  <Override PartName="/ppt/slideMasters/slideMaster2.xml" ContentType="application/vnd.openxmlformats-officedocument.presentationml.slideMaster+xml"/>
  <Override PartName="/ppt/slideLayouts/slideLayout3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slideLayouts/slideLayout67.xml" ContentType="application/vnd.openxmlformats-officedocument.presentationml.slideLayout+xml"/>
  <Override PartName="/ppt/slideLayouts/slideLayout85.xml" ContentType="application/vnd.openxmlformats-officedocument.presentationml.slideLayout+xml"/>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Layouts/slideLayout5.xml" ContentType="application/vnd.openxmlformats-officedocument.presentationml.slideLayout+xml"/>
  <Override PartName="/ppt/slideLayouts/slideLayout27.xml" ContentType="application/vnd.openxmlformats-officedocument.presentationml.slideLayout+xml"/>
  <Override PartName="/ppt/slideLayouts/slideLayout45.xml" ContentType="application/vnd.openxmlformats-officedocument.presentationml.slideLayout+xml"/>
  <Override PartName="/ppt/slideLayouts/slideLayout56.xml" ContentType="application/vnd.openxmlformats-officedocument.presentationml.slideLayout+xml"/>
  <Override PartName="/ppt/slideLayouts/slideLayout74.xml" ContentType="application/vnd.openxmlformats-officedocument.presentationml.slideLayout+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72" r:id="rId2"/>
    <p:sldMasterId id="2147483723" r:id="rId3"/>
    <p:sldMasterId id="2147483736" r:id="rId4"/>
    <p:sldMasterId id="2147483748" r:id="rId5"/>
    <p:sldMasterId id="2147483761" r:id="rId6"/>
    <p:sldMasterId id="2147483774" r:id="rId7"/>
    <p:sldMasterId id="2147483812" r:id="rId8"/>
  </p:sldMasterIdLst>
  <p:notesMasterIdLst>
    <p:notesMasterId r:id="rId29"/>
  </p:notesMasterIdLst>
  <p:handoutMasterIdLst>
    <p:handoutMasterId r:id="rId30"/>
  </p:handoutMasterIdLst>
  <p:sldIdLst>
    <p:sldId id="312" r:id="rId9"/>
    <p:sldId id="345" r:id="rId10"/>
    <p:sldId id="341" r:id="rId11"/>
    <p:sldId id="265" r:id="rId12"/>
    <p:sldId id="315" r:id="rId13"/>
    <p:sldId id="346" r:id="rId14"/>
    <p:sldId id="331" r:id="rId15"/>
    <p:sldId id="326" r:id="rId16"/>
    <p:sldId id="349" r:id="rId17"/>
    <p:sldId id="316" r:id="rId18"/>
    <p:sldId id="329" r:id="rId19"/>
    <p:sldId id="335" r:id="rId20"/>
    <p:sldId id="318" r:id="rId21"/>
    <p:sldId id="319" r:id="rId22"/>
    <p:sldId id="320" r:id="rId23"/>
    <p:sldId id="321" r:id="rId24"/>
    <p:sldId id="336" r:id="rId25"/>
    <p:sldId id="325" r:id="rId26"/>
    <p:sldId id="300" r:id="rId27"/>
    <p:sldId id="348" r:id="rId28"/>
  </p:sldIdLst>
  <p:sldSz cx="9144000" cy="6858000" type="screen4x3"/>
  <p:notesSz cx="6858000" cy="9144000"/>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clrMru>
    <a:srgbClr val="D3B6AB"/>
    <a:srgbClr val="CC0066"/>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horzBarState="maximized">
    <p:restoredLeft sz="19017" autoAdjust="0"/>
    <p:restoredTop sz="94595" autoAdjust="0"/>
  </p:normalViewPr>
  <p:slideViewPr>
    <p:cSldViewPr>
      <p:cViewPr varScale="1">
        <p:scale>
          <a:sx n="73" d="100"/>
          <a:sy n="73" d="100"/>
        </p:scale>
        <p:origin x="-1152" y="-102"/>
      </p:cViewPr>
      <p:guideLst>
        <p:guide orient="horz" pos="2160"/>
        <p:guide pos="2880"/>
      </p:guideLst>
    </p:cSldViewPr>
  </p:slideViewPr>
  <p:outlineViewPr>
    <p:cViewPr>
      <p:scale>
        <a:sx n="33" d="100"/>
        <a:sy n="33" d="100"/>
      </p:scale>
      <p:origin x="0" y="1194"/>
    </p:cViewPr>
  </p:outlineViewPr>
  <p:notesTextViewPr>
    <p:cViewPr>
      <p:scale>
        <a:sx n="100" d="100"/>
        <a:sy n="100" d="100"/>
      </p:scale>
      <p:origin x="0" y="0"/>
    </p:cViewPr>
  </p:notesTextViewPr>
  <p:sorterViewPr>
    <p:cViewPr varScale="1">
      <p:scale>
        <a:sx n="1" d="1"/>
        <a:sy n="1" d="1"/>
      </p:scale>
      <p:origin x="0" y="0"/>
    </p:cViewPr>
  </p:sorter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 Type="http://schemas.openxmlformats.org/officeDocument/2006/relationships/slideMaster" Target="slideMasters/slideMaster3.xml"/><Relationship Id="rId21" Type="http://schemas.openxmlformats.org/officeDocument/2006/relationships/slide" Target="slides/slide13.xml"/><Relationship Id="rId34" Type="http://schemas.openxmlformats.org/officeDocument/2006/relationships/tableStyles" Target="tableStyles.xml"/><Relationship Id="rId7" Type="http://schemas.openxmlformats.org/officeDocument/2006/relationships/slideMaster" Target="slideMasters/slideMaster7.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handoutMaster" Target="handoutMasters/handoutMaster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3.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0.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1 Marcador de encabezado"/>
          <p:cNvSpPr txBox="1">
            <a:spLocks noGrp="1"/>
          </p:cNvSpPr>
          <p:nvPr>
            <p:ph type="hdr" sz="quarter"/>
          </p:nvPr>
        </p:nvSpPr>
        <p:spPr>
          <a:xfrm>
            <a:off x="0" y="0"/>
            <a:ext cx="2976170" cy="456898"/>
          </a:xfrm>
          <a:prstGeom prst="rect">
            <a:avLst/>
          </a:prstGeom>
          <a:noFill/>
          <a:ln>
            <a:noFill/>
          </a:ln>
        </p:spPr>
        <p:txBody>
          <a:bodyPr vert="horz" wrap="square" lIns="78903" tIns="39456" rIns="78903" bIns="39456" anchor="t" anchorCtr="0" compatLnSpc="0"/>
          <a:lstStyle/>
          <a:p>
            <a:pPr marL="0" marR="0" lvl="0" indent="0" algn="l" defTabSz="914400" rtl="0" fontAlgn="auto" hangingPunct="0">
              <a:lnSpc>
                <a:spcPct val="100000"/>
              </a:lnSpc>
              <a:spcBef>
                <a:spcPts val="0"/>
              </a:spcBef>
              <a:spcAft>
                <a:spcPts val="0"/>
              </a:spcAft>
              <a:buNone/>
              <a:tabLst/>
              <a:defRPr sz="1400" b="0" i="0" u="none" strike="noStrike" kern="0" cap="none" spc="0" baseline="0">
                <a:solidFill>
                  <a:srgbClr val="000000"/>
                </a:solidFill>
                <a:uFillTx/>
              </a:defRPr>
            </a:pPr>
            <a:endParaRPr lang="es-ES" sz="1200" b="0" i="0" u="none" strike="noStrike" kern="1200" cap="none" spc="0" baseline="0">
              <a:solidFill>
                <a:srgbClr val="000000"/>
              </a:solidFill>
              <a:uFillTx/>
              <a:latin typeface="Arial" pitchFamily="18"/>
              <a:ea typeface="Microsoft YaHei" pitchFamily="2"/>
              <a:cs typeface="Mangal" pitchFamily="2"/>
            </a:endParaRPr>
          </a:p>
        </p:txBody>
      </p:sp>
      <p:sp>
        <p:nvSpPr>
          <p:cNvPr id="3" name="2 Marcador de fecha"/>
          <p:cNvSpPr txBox="1">
            <a:spLocks noGrp="1"/>
          </p:cNvSpPr>
          <p:nvPr>
            <p:ph type="dt" sz="quarter" idx="1"/>
          </p:nvPr>
        </p:nvSpPr>
        <p:spPr>
          <a:xfrm>
            <a:off x="3881792" y="0"/>
            <a:ext cx="2976170" cy="456898"/>
          </a:xfrm>
          <a:prstGeom prst="rect">
            <a:avLst/>
          </a:prstGeom>
          <a:noFill/>
          <a:ln>
            <a:noFill/>
          </a:ln>
        </p:spPr>
        <p:txBody>
          <a:bodyPr vert="horz" wrap="square" lIns="78903" tIns="39456" rIns="78903" bIns="39456" anchor="t" anchorCtr="0" compatLnSpc="0"/>
          <a:lstStyle/>
          <a:p>
            <a:pPr marL="0" marR="0" lvl="0" indent="0" algn="r" defTabSz="914400" rtl="0" fontAlgn="auto" hangingPunct="0">
              <a:lnSpc>
                <a:spcPct val="100000"/>
              </a:lnSpc>
              <a:spcBef>
                <a:spcPts val="0"/>
              </a:spcBef>
              <a:spcAft>
                <a:spcPts val="0"/>
              </a:spcAft>
              <a:buNone/>
              <a:tabLst/>
              <a:defRPr sz="1400" b="0" i="0" u="none" strike="noStrike" kern="0" cap="none" spc="0" baseline="0">
                <a:solidFill>
                  <a:srgbClr val="000000"/>
                </a:solidFill>
                <a:uFillTx/>
              </a:defRPr>
            </a:pPr>
            <a:endParaRPr lang="es-ES" sz="1200" b="0" i="0" u="none" strike="noStrike" kern="1200" cap="none" spc="0" baseline="0">
              <a:solidFill>
                <a:srgbClr val="000000"/>
              </a:solidFill>
              <a:uFillTx/>
              <a:latin typeface="Arial" pitchFamily="18"/>
              <a:ea typeface="Microsoft YaHei" pitchFamily="2"/>
              <a:cs typeface="Mangal" pitchFamily="2"/>
            </a:endParaRPr>
          </a:p>
        </p:txBody>
      </p:sp>
      <p:sp>
        <p:nvSpPr>
          <p:cNvPr id="4" name="3 Marcador de pie de página"/>
          <p:cNvSpPr txBox="1">
            <a:spLocks noGrp="1"/>
          </p:cNvSpPr>
          <p:nvPr>
            <p:ph type="ftr" sz="quarter" idx="2"/>
          </p:nvPr>
        </p:nvSpPr>
        <p:spPr>
          <a:xfrm>
            <a:off x="0" y="8686955"/>
            <a:ext cx="2976170" cy="456898"/>
          </a:xfrm>
          <a:prstGeom prst="rect">
            <a:avLst/>
          </a:prstGeom>
          <a:noFill/>
          <a:ln>
            <a:noFill/>
          </a:ln>
        </p:spPr>
        <p:txBody>
          <a:bodyPr vert="horz" wrap="square" lIns="78903" tIns="39456" rIns="78903" bIns="39456" anchor="b" anchorCtr="0" compatLnSpc="0"/>
          <a:lstStyle/>
          <a:p>
            <a:pPr marL="0" marR="0" lvl="0" indent="0" algn="l" defTabSz="914400" rtl="0" fontAlgn="auto" hangingPunct="0">
              <a:lnSpc>
                <a:spcPct val="100000"/>
              </a:lnSpc>
              <a:spcBef>
                <a:spcPts val="0"/>
              </a:spcBef>
              <a:spcAft>
                <a:spcPts val="0"/>
              </a:spcAft>
              <a:buNone/>
              <a:tabLst/>
              <a:defRPr sz="1400" b="0" i="0" u="none" strike="noStrike" kern="0" cap="none" spc="0" baseline="0">
                <a:solidFill>
                  <a:srgbClr val="000000"/>
                </a:solidFill>
                <a:uFillTx/>
              </a:defRPr>
            </a:pPr>
            <a:endParaRPr lang="es-ES" sz="1200" b="0" i="0" u="none" strike="noStrike" kern="1200" cap="none" spc="0" baseline="0">
              <a:solidFill>
                <a:srgbClr val="000000"/>
              </a:solidFill>
              <a:uFillTx/>
              <a:latin typeface="Arial" pitchFamily="18"/>
              <a:ea typeface="Microsoft YaHei" pitchFamily="2"/>
              <a:cs typeface="Mangal" pitchFamily="2"/>
            </a:endParaRPr>
          </a:p>
        </p:txBody>
      </p:sp>
      <p:sp>
        <p:nvSpPr>
          <p:cNvPr id="5" name="4 Marcador de número de diapositiva"/>
          <p:cNvSpPr txBox="1">
            <a:spLocks noGrp="1"/>
          </p:cNvSpPr>
          <p:nvPr>
            <p:ph type="sldNum" sz="quarter" idx="3"/>
          </p:nvPr>
        </p:nvSpPr>
        <p:spPr>
          <a:xfrm>
            <a:off x="3881792" y="8686955"/>
            <a:ext cx="2976170" cy="456898"/>
          </a:xfrm>
          <a:prstGeom prst="rect">
            <a:avLst/>
          </a:prstGeom>
          <a:noFill/>
          <a:ln>
            <a:noFill/>
          </a:ln>
        </p:spPr>
        <p:txBody>
          <a:bodyPr vert="horz" wrap="square" lIns="78903" tIns="39456" rIns="78903" bIns="39456" anchor="b" anchorCtr="0" compatLnSpc="0"/>
          <a:lstStyle/>
          <a:p>
            <a:pPr marL="0" marR="0" lvl="0" indent="0" algn="r" defTabSz="914400" rtl="0" fontAlgn="auto" hangingPunct="0">
              <a:lnSpc>
                <a:spcPct val="100000"/>
              </a:lnSpc>
              <a:spcBef>
                <a:spcPts val="0"/>
              </a:spcBef>
              <a:spcAft>
                <a:spcPts val="0"/>
              </a:spcAft>
              <a:buNone/>
              <a:tabLst/>
              <a:defRPr sz="1400" b="0" i="0" u="none" strike="noStrike" kern="0" cap="none" spc="0" baseline="0">
                <a:solidFill>
                  <a:srgbClr val="000000"/>
                </a:solidFill>
                <a:uFillTx/>
              </a:defRPr>
            </a:pPr>
            <a:fld id="{B4F9B492-99EB-49A9-AAE7-94A513928F8A}" type="slidenum">
              <a:rPr/>
              <a:pPr marL="0" marR="0" lvl="0" indent="0" algn="r" defTabSz="914400" rtl="0" fontAlgn="auto" hangingPunct="0">
                <a:lnSpc>
                  <a:spcPct val="100000"/>
                </a:lnSpc>
                <a:spcBef>
                  <a:spcPts val="0"/>
                </a:spcBef>
                <a:spcAft>
                  <a:spcPts val="0"/>
                </a:spcAft>
                <a:buNone/>
                <a:tabLst/>
                <a:defRPr sz="1400" b="0" i="0" u="none" strike="noStrike" kern="0" cap="none" spc="0" baseline="0">
                  <a:solidFill>
                    <a:srgbClr val="000000"/>
                  </a:solidFill>
                  <a:uFillTx/>
                </a:defRPr>
              </a:pPr>
              <a:t>‹Nº›</a:t>
            </a:fld>
            <a:endParaRPr lang="es-ES" sz="1200" b="0" i="0" u="none" strike="noStrike" kern="1200" cap="none" spc="0" baseline="0">
              <a:solidFill>
                <a:srgbClr val="000000"/>
              </a:solidFill>
              <a:uFillTx/>
              <a:latin typeface="Arial" pitchFamily="18"/>
              <a:ea typeface="Microsoft YaHei" pitchFamily="2"/>
              <a:cs typeface="Mangal" pitchFamily="2"/>
            </a:endParaRPr>
          </a:p>
        </p:txBody>
      </p:sp>
    </p:spTree>
    <p:extLst>
      <p:ext uri="{BB962C8B-B14F-4D97-AF65-F5344CB8AC3E}">
        <p14:creationId xmlns:p14="http://schemas.microsoft.com/office/powerpoint/2010/main" xmlns="" val="188654265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idx="2"/>
          </p:nvPr>
        </p:nvSpPr>
        <p:spPr>
          <a:xfrm>
            <a:off x="1107000" y="812517"/>
            <a:ext cx="5345280" cy="4008958"/>
          </a:xfrm>
          <a:prstGeom prst="rect">
            <a:avLst/>
          </a:prstGeom>
          <a:noFill/>
          <a:ln>
            <a:noFill/>
            <a:prstDash val="solid"/>
          </a:ln>
        </p:spPr>
      </p:sp>
      <p:sp>
        <p:nvSpPr>
          <p:cNvPr id="3" name="2 Marcador de notas"/>
          <p:cNvSpPr txBox="1">
            <a:spLocks noGrp="1"/>
          </p:cNvSpPr>
          <p:nvPr>
            <p:ph type="body" sz="quarter" idx="3"/>
          </p:nvPr>
        </p:nvSpPr>
        <p:spPr>
          <a:xfrm>
            <a:off x="755998" y="5078522"/>
            <a:ext cx="6047640" cy="4811042"/>
          </a:xfrm>
          <a:prstGeom prst="rect">
            <a:avLst/>
          </a:prstGeom>
          <a:noFill/>
          <a:ln>
            <a:noFill/>
          </a:ln>
        </p:spPr>
        <p:txBody>
          <a:bodyPr vert="horz" wrap="square" lIns="0" tIns="0" rIns="0" bIns="0" anchor="t" anchorCtr="0" compatLnSpc="1"/>
          <a:lstStyle/>
          <a:p>
            <a:pPr lvl="0"/>
            <a:endParaRPr lang="es-ES"/>
          </a:p>
        </p:txBody>
      </p:sp>
      <p:sp>
        <p:nvSpPr>
          <p:cNvPr id="4" name="3 Marcador de encabezado"/>
          <p:cNvSpPr txBox="1">
            <a:spLocks noGrp="1"/>
          </p:cNvSpPr>
          <p:nvPr>
            <p:ph type="hdr" sz="quarter"/>
          </p:nvPr>
        </p:nvSpPr>
        <p:spPr>
          <a:xfrm>
            <a:off x="0" y="0"/>
            <a:ext cx="3280684" cy="534238"/>
          </a:xfrm>
          <a:prstGeom prst="rect">
            <a:avLst/>
          </a:prstGeom>
          <a:noFill/>
          <a:ln>
            <a:noFill/>
          </a:ln>
        </p:spPr>
        <p:txBody>
          <a:bodyPr vert="horz" wrap="square" lIns="0" tIns="0" rIns="0" bIns="0" anchor="t" anchorCtr="0" compatLnSpc="1"/>
          <a:lstStyle>
            <a:lvl1pPr marL="0" marR="0" lvl="0" indent="0" algn="l" defTabSz="914400" rtl="0" fontAlgn="auto" hangingPunct="0">
              <a:lnSpc>
                <a:spcPct val="100000"/>
              </a:lnSpc>
              <a:spcBef>
                <a:spcPts val="0"/>
              </a:spcBef>
              <a:spcAft>
                <a:spcPts val="0"/>
              </a:spcAft>
              <a:buNone/>
              <a:tabLst/>
              <a:defRPr lang="es-ES" sz="1400" b="0" i="0" u="none" strike="noStrike" kern="1200" cap="none" spc="0" baseline="0">
                <a:solidFill>
                  <a:srgbClr val="000000"/>
                </a:solidFill>
                <a:uFillTx/>
                <a:latin typeface="Times New Roman" pitchFamily="18"/>
                <a:ea typeface="Lucida Sans Unicode" pitchFamily="2"/>
                <a:cs typeface="Tahoma" pitchFamily="2"/>
              </a:defRPr>
            </a:lvl1pPr>
          </a:lstStyle>
          <a:p>
            <a:pPr lvl="0"/>
            <a:endParaRPr lang="es-ES"/>
          </a:p>
        </p:txBody>
      </p:sp>
      <p:sp>
        <p:nvSpPr>
          <p:cNvPr id="5" name="4 Marcador de fecha"/>
          <p:cNvSpPr txBox="1">
            <a:spLocks noGrp="1"/>
          </p:cNvSpPr>
          <p:nvPr>
            <p:ph type="dt" idx="1"/>
          </p:nvPr>
        </p:nvSpPr>
        <p:spPr>
          <a:xfrm>
            <a:off x="4278962" y="0"/>
            <a:ext cx="3280684" cy="534238"/>
          </a:xfrm>
          <a:prstGeom prst="rect">
            <a:avLst/>
          </a:prstGeom>
          <a:noFill/>
          <a:ln>
            <a:noFill/>
          </a:ln>
        </p:spPr>
        <p:txBody>
          <a:bodyPr vert="horz" wrap="square" lIns="0" tIns="0" rIns="0" bIns="0" anchor="t" anchorCtr="0" compatLnSpc="1"/>
          <a:lstStyle>
            <a:lvl1pPr marL="0" marR="0" lvl="0" indent="0" algn="r" defTabSz="914400" rtl="0" fontAlgn="auto" hangingPunct="0">
              <a:lnSpc>
                <a:spcPct val="100000"/>
              </a:lnSpc>
              <a:spcBef>
                <a:spcPts val="0"/>
              </a:spcBef>
              <a:spcAft>
                <a:spcPts val="0"/>
              </a:spcAft>
              <a:buNone/>
              <a:tabLst/>
              <a:defRPr lang="es-ES" sz="1400" b="0" i="0" u="none" strike="noStrike" kern="1200" cap="none" spc="0" baseline="0">
                <a:solidFill>
                  <a:srgbClr val="000000"/>
                </a:solidFill>
                <a:uFillTx/>
                <a:latin typeface="Times New Roman" pitchFamily="18"/>
                <a:ea typeface="Lucida Sans Unicode" pitchFamily="2"/>
                <a:cs typeface="Tahoma" pitchFamily="2"/>
              </a:defRPr>
            </a:lvl1pPr>
          </a:lstStyle>
          <a:p>
            <a:pPr lvl="0"/>
            <a:endParaRPr lang="es-ES"/>
          </a:p>
        </p:txBody>
      </p:sp>
      <p:sp>
        <p:nvSpPr>
          <p:cNvPr id="6" name="5 Marcador de pie de página"/>
          <p:cNvSpPr txBox="1">
            <a:spLocks noGrp="1"/>
          </p:cNvSpPr>
          <p:nvPr>
            <p:ph type="ftr" sz="quarter" idx="4"/>
          </p:nvPr>
        </p:nvSpPr>
        <p:spPr>
          <a:xfrm>
            <a:off x="0" y="10157402"/>
            <a:ext cx="3280684" cy="534238"/>
          </a:xfrm>
          <a:prstGeom prst="rect">
            <a:avLst/>
          </a:prstGeom>
          <a:noFill/>
          <a:ln>
            <a:noFill/>
          </a:ln>
        </p:spPr>
        <p:txBody>
          <a:bodyPr vert="horz" wrap="square" lIns="0" tIns="0" rIns="0" bIns="0" anchor="b" anchorCtr="0" compatLnSpc="1"/>
          <a:lstStyle>
            <a:lvl1pPr marL="0" marR="0" lvl="0" indent="0" algn="l" defTabSz="914400" rtl="0" fontAlgn="auto" hangingPunct="0">
              <a:lnSpc>
                <a:spcPct val="100000"/>
              </a:lnSpc>
              <a:spcBef>
                <a:spcPts val="0"/>
              </a:spcBef>
              <a:spcAft>
                <a:spcPts val="0"/>
              </a:spcAft>
              <a:buNone/>
              <a:tabLst/>
              <a:defRPr lang="es-ES" sz="1400" b="0" i="0" u="none" strike="noStrike" kern="1200" cap="none" spc="0" baseline="0">
                <a:solidFill>
                  <a:srgbClr val="000000"/>
                </a:solidFill>
                <a:uFillTx/>
                <a:latin typeface="Times New Roman" pitchFamily="18"/>
                <a:ea typeface="Lucida Sans Unicode" pitchFamily="2"/>
                <a:cs typeface="Tahoma" pitchFamily="2"/>
              </a:defRPr>
            </a:lvl1pPr>
          </a:lstStyle>
          <a:p>
            <a:pPr lvl="0"/>
            <a:endParaRPr lang="es-ES"/>
          </a:p>
        </p:txBody>
      </p:sp>
      <p:sp>
        <p:nvSpPr>
          <p:cNvPr id="7" name="6 Marcador de número de diapositiva"/>
          <p:cNvSpPr txBox="1">
            <a:spLocks noGrp="1"/>
          </p:cNvSpPr>
          <p:nvPr>
            <p:ph type="sldNum" sz="quarter" idx="5"/>
          </p:nvPr>
        </p:nvSpPr>
        <p:spPr>
          <a:xfrm>
            <a:off x="4278962" y="10157402"/>
            <a:ext cx="3280684" cy="534238"/>
          </a:xfrm>
          <a:prstGeom prst="rect">
            <a:avLst/>
          </a:prstGeom>
          <a:noFill/>
          <a:ln>
            <a:noFill/>
          </a:ln>
        </p:spPr>
        <p:txBody>
          <a:bodyPr vert="horz" wrap="square" lIns="0" tIns="0" rIns="0" bIns="0" anchor="b" anchorCtr="0" compatLnSpc="1"/>
          <a:lstStyle>
            <a:lvl1pPr marL="0" marR="0" lvl="0" indent="0" algn="r" defTabSz="914400" rtl="0" fontAlgn="auto" hangingPunct="0">
              <a:lnSpc>
                <a:spcPct val="100000"/>
              </a:lnSpc>
              <a:spcBef>
                <a:spcPts val="0"/>
              </a:spcBef>
              <a:spcAft>
                <a:spcPts val="0"/>
              </a:spcAft>
              <a:buNone/>
              <a:tabLst/>
              <a:defRPr lang="es-ES" sz="1400" b="0" i="0" u="none" strike="noStrike" kern="1200" cap="none" spc="0" baseline="0">
                <a:solidFill>
                  <a:srgbClr val="000000"/>
                </a:solidFill>
                <a:uFillTx/>
                <a:latin typeface="Times New Roman" pitchFamily="18"/>
                <a:ea typeface="Lucida Sans Unicode" pitchFamily="2"/>
                <a:cs typeface="Tahoma" pitchFamily="2"/>
              </a:defRPr>
            </a:lvl1pPr>
          </a:lstStyle>
          <a:p>
            <a:pPr lvl="0"/>
            <a:fld id="{64AEEF44-0E69-4521-8231-FC1EA5738165}" type="slidenum">
              <a:rPr/>
              <a:pPr lvl="0"/>
              <a:t>‹Nº›</a:t>
            </a:fld>
            <a:endParaRPr lang="es-ES"/>
          </a:p>
        </p:txBody>
      </p:sp>
    </p:spTree>
    <p:extLst>
      <p:ext uri="{BB962C8B-B14F-4D97-AF65-F5344CB8AC3E}">
        <p14:creationId xmlns:p14="http://schemas.microsoft.com/office/powerpoint/2010/main" xmlns="" val="2681300448"/>
      </p:ext>
    </p:extLst>
  </p:cSld>
  <p:clrMap bg1="lt1" tx1="dk1" bg2="lt2" tx2="dk2" accent1="accent1" accent2="accent2" accent3="accent3" accent4="accent4" accent5="accent5" accent6="accent6" hlink="hlink" folHlink="folHlink"/>
  <p:notesStyle>
    <a:lvl1pPr marL="215999" marR="0" lvl="0" indent="-215999" defTabSz="914400" rtl="0" fontAlgn="auto" hangingPunct="0">
      <a:lnSpc>
        <a:spcPct val="100000"/>
      </a:lnSpc>
      <a:spcBef>
        <a:spcPts val="0"/>
      </a:spcBef>
      <a:spcAft>
        <a:spcPts val="0"/>
      </a:spcAft>
      <a:buNone/>
      <a:tabLst/>
      <a:defRPr lang="es-ES" sz="2000" b="0" i="0" u="none" strike="noStrike" kern="1200" cap="none" spc="0" baseline="0">
        <a:solidFill>
          <a:srgbClr val="000000"/>
        </a:solidFill>
        <a:uFillTx/>
        <a:latin typeface="Arial" pitchFamily="18"/>
        <a:ea typeface="Microsoft YaHei" pitchFamily="2"/>
        <a:cs typeface="Mangal" pitchFamily="2"/>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0" y="0"/>
            <a:ext cx="0" cy="0"/>
          </a:xfrm>
          <a:solidFill>
            <a:srgbClr val="4F81BD"/>
          </a:solidFill>
          <a:ln w="25402">
            <a:solidFill>
              <a:srgbClr val="385D8A"/>
            </a:solidFill>
            <a:prstDash val="solid"/>
          </a:ln>
        </p:spPr>
      </p:sp>
      <p:sp>
        <p:nvSpPr>
          <p:cNvPr id="3" name="2 Marcador de notas"/>
          <p:cNvSpPr txBox="1">
            <a:spLocks noGrp="1"/>
          </p:cNvSpPr>
          <p:nvPr>
            <p:ph type="body" sz="quarter" idx="1"/>
          </p:nvPr>
        </p:nvSpPr>
        <p:spPr>
          <a:xfrm>
            <a:off x="685800" y="4343400"/>
            <a:ext cx="5486043" cy="4114443"/>
          </a:xfrm>
        </p:spPr>
        <p:txBody>
          <a:bodyPr lIns="90004" tIns="44997" rIns="90004" bIns="44997"/>
          <a:lstStyle/>
          <a:p>
            <a:endParaRPr lang="es-ES"/>
          </a:p>
        </p:txBody>
      </p:sp>
    </p:spTree>
    <p:extLst>
      <p:ext uri="{BB962C8B-B14F-4D97-AF65-F5344CB8AC3E}">
        <p14:creationId xmlns:p14="http://schemas.microsoft.com/office/powerpoint/2010/main" xmlns="" val="2911315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0" y="0"/>
            <a:ext cx="0" cy="0"/>
          </a:xfrm>
          <a:solidFill>
            <a:srgbClr val="4F81BD"/>
          </a:solidFill>
          <a:ln w="25402">
            <a:solidFill>
              <a:srgbClr val="385D8A"/>
            </a:solidFill>
            <a:prstDash val="solid"/>
          </a:ln>
        </p:spPr>
      </p:sp>
      <p:sp>
        <p:nvSpPr>
          <p:cNvPr id="3" name="2 Marcador de notas"/>
          <p:cNvSpPr txBox="1">
            <a:spLocks noGrp="1"/>
          </p:cNvSpPr>
          <p:nvPr>
            <p:ph type="body" sz="quarter" idx="1"/>
          </p:nvPr>
        </p:nvSpPr>
        <p:spPr>
          <a:xfrm>
            <a:off x="685800" y="4343400"/>
            <a:ext cx="5486043" cy="4114443"/>
          </a:xfrm>
        </p:spPr>
        <p:txBody>
          <a:bodyPr lIns="90004" tIns="44997" rIns="90004" bIns="44997"/>
          <a:lstStyle/>
          <a:p>
            <a:endParaRPr lang="es-ES"/>
          </a:p>
        </p:txBody>
      </p:sp>
    </p:spTree>
    <p:extLst>
      <p:ext uri="{BB962C8B-B14F-4D97-AF65-F5344CB8AC3E}">
        <p14:creationId xmlns:p14="http://schemas.microsoft.com/office/powerpoint/2010/main" xmlns="" val="41551398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número de diapositiva 6"/>
          <p:cNvSpPr txBox="1"/>
          <p:nvPr/>
        </p:nvSpPr>
        <p:spPr>
          <a:xfrm>
            <a:off x="4278962" y="10157402"/>
            <a:ext cx="3280684" cy="534238"/>
          </a:xfrm>
          <a:prstGeom prst="rect">
            <a:avLst/>
          </a:prstGeom>
          <a:noFill/>
          <a:ln cap="flat">
            <a:noFill/>
          </a:ln>
        </p:spPr>
        <p:txBody>
          <a:bodyPr vert="horz" wrap="square" lIns="0" tIns="0" rIns="0" bIns="0" anchor="b" anchorCtr="0" compatLnSpc="1">
            <a:noAutofit/>
          </a:bodyPr>
          <a:lstStyle/>
          <a:p>
            <a:pPr algn="r" hangingPunct="0">
              <a:defRPr sz="1800" b="0" i="0" u="none" strike="noStrike" kern="0" cap="none" spc="0" baseline="0">
                <a:solidFill>
                  <a:srgbClr val="000000"/>
                </a:solidFill>
                <a:uFillTx/>
              </a:defRPr>
            </a:pPr>
            <a:fld id="{1D00DCB8-C957-47F4-B0CB-CE8D75556513}" type="slidenum">
              <a:rPr lang="es-ES" kern="0" smtClean="0">
                <a:solidFill>
                  <a:srgbClr val="000000"/>
                </a:solidFill>
              </a:rPr>
              <a:pPr algn="r" hangingPunct="0">
                <a:defRPr sz="1800" b="0" i="0" u="none" strike="noStrike" kern="0" cap="none" spc="0" baseline="0">
                  <a:solidFill>
                    <a:srgbClr val="000000"/>
                  </a:solidFill>
                  <a:uFillTx/>
                </a:defRPr>
              </a:pPr>
              <a:t>13</a:t>
            </a:fld>
            <a:endParaRPr lang="es-ES" sz="1400" kern="0" smtClean="0">
              <a:solidFill>
                <a:srgbClr val="000000"/>
              </a:solidFill>
              <a:latin typeface="Times New Roman" pitchFamily="18"/>
              <a:ea typeface="Lucida Sans Unicode" pitchFamily="2"/>
              <a:cs typeface="Tahoma" pitchFamily="2"/>
            </a:endParaRPr>
          </a:p>
        </p:txBody>
      </p:sp>
      <p:sp>
        <p:nvSpPr>
          <p:cNvPr id="3" name="1 Marcador de imagen de diapositiva"/>
          <p:cNvSpPr>
            <a:spLocks noGrp="1" noRot="1" noChangeAspect="1"/>
          </p:cNvSpPr>
          <p:nvPr>
            <p:ph type="sldImg"/>
          </p:nvPr>
        </p:nvSpPr>
        <p:spPr>
          <a:xfrm>
            <a:off x="1144588" y="695325"/>
            <a:ext cx="4568825" cy="3427413"/>
          </a:xfrm>
          <a:solidFill>
            <a:srgbClr val="5B9BD5"/>
          </a:solidFill>
          <a:ln w="25402">
            <a:solidFill>
              <a:srgbClr val="41719C"/>
            </a:solidFill>
            <a:prstDash val="solid"/>
          </a:ln>
        </p:spPr>
      </p:sp>
      <p:sp>
        <p:nvSpPr>
          <p:cNvPr id="4" name="2 Marcador de notas"/>
          <p:cNvSpPr txBox="1">
            <a:spLocks noGrp="1"/>
          </p:cNvSpPr>
          <p:nvPr>
            <p:ph type="body" sz="quarter" idx="1"/>
          </p:nvPr>
        </p:nvSpPr>
        <p:spPr>
          <a:xfrm>
            <a:off x="685800" y="4343400"/>
            <a:ext cx="5485677" cy="4114443"/>
          </a:xfrm>
        </p:spPr>
        <p:txBody>
          <a:bodyPr lIns="90004" tIns="44997" rIns="90004" bIns="44997"/>
          <a:lstStyle/>
          <a:p>
            <a:endParaRPr lang="es-ES"/>
          </a:p>
        </p:txBody>
      </p:sp>
    </p:spTree>
    <p:extLst>
      <p:ext uri="{BB962C8B-B14F-4D97-AF65-F5344CB8AC3E}">
        <p14:creationId xmlns:p14="http://schemas.microsoft.com/office/powerpoint/2010/main" xmlns="" val="37617837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1144588" y="695325"/>
            <a:ext cx="4568825" cy="3427413"/>
          </a:xfrm>
          <a:solidFill>
            <a:srgbClr val="4F81BD"/>
          </a:solidFill>
          <a:ln w="25402">
            <a:solidFill>
              <a:srgbClr val="385D8A"/>
            </a:solidFill>
            <a:prstDash val="solid"/>
          </a:ln>
        </p:spPr>
      </p:sp>
      <p:sp>
        <p:nvSpPr>
          <p:cNvPr id="3" name="2 Marcador de notas"/>
          <p:cNvSpPr txBox="1">
            <a:spLocks noGrp="1"/>
          </p:cNvSpPr>
          <p:nvPr>
            <p:ph type="body" sz="quarter" idx="1"/>
          </p:nvPr>
        </p:nvSpPr>
        <p:spPr>
          <a:xfrm>
            <a:off x="685800" y="4343400"/>
            <a:ext cx="5486043" cy="4114800"/>
          </a:xfrm>
        </p:spPr>
        <p:txBody>
          <a:bodyPr/>
          <a:lstStyle/>
          <a:p>
            <a:endParaRPr lang="es-ES"/>
          </a:p>
        </p:txBody>
      </p:sp>
    </p:spTree>
    <p:extLst>
      <p:ext uri="{BB962C8B-B14F-4D97-AF65-F5344CB8AC3E}">
        <p14:creationId xmlns:p14="http://schemas.microsoft.com/office/powerpoint/2010/main" xmlns="" val="17354432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1144588" y="695325"/>
            <a:ext cx="4568825" cy="3427413"/>
          </a:xfrm>
          <a:solidFill>
            <a:srgbClr val="4F81BD"/>
          </a:solidFill>
          <a:ln w="25402">
            <a:solidFill>
              <a:srgbClr val="385D8A"/>
            </a:solidFill>
            <a:prstDash val="solid"/>
          </a:ln>
        </p:spPr>
      </p:sp>
      <p:sp>
        <p:nvSpPr>
          <p:cNvPr id="3" name="2 Marcador de notas"/>
          <p:cNvSpPr txBox="1">
            <a:spLocks noGrp="1"/>
          </p:cNvSpPr>
          <p:nvPr>
            <p:ph type="body" sz="quarter" idx="1"/>
          </p:nvPr>
        </p:nvSpPr>
        <p:spPr>
          <a:xfrm>
            <a:off x="685800" y="4343400"/>
            <a:ext cx="5486043" cy="4114800"/>
          </a:xfrm>
        </p:spPr>
        <p:txBody>
          <a:bodyPr/>
          <a:lstStyle/>
          <a:p>
            <a:endParaRPr lang="es-ES"/>
          </a:p>
        </p:txBody>
      </p:sp>
    </p:spTree>
    <p:extLst>
      <p:ext uri="{BB962C8B-B14F-4D97-AF65-F5344CB8AC3E}">
        <p14:creationId xmlns:p14="http://schemas.microsoft.com/office/powerpoint/2010/main" xmlns="" val="15453050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1144588" y="695325"/>
            <a:ext cx="4568825" cy="3427413"/>
          </a:xfrm>
          <a:solidFill>
            <a:srgbClr val="4F81BD"/>
          </a:solidFill>
          <a:ln w="25402">
            <a:solidFill>
              <a:srgbClr val="385D8A"/>
            </a:solidFill>
            <a:prstDash val="solid"/>
          </a:ln>
        </p:spPr>
      </p:sp>
      <p:sp>
        <p:nvSpPr>
          <p:cNvPr id="3" name="2 Marcador de notas"/>
          <p:cNvSpPr txBox="1">
            <a:spLocks noGrp="1"/>
          </p:cNvSpPr>
          <p:nvPr>
            <p:ph type="body" sz="quarter" idx="1"/>
          </p:nvPr>
        </p:nvSpPr>
        <p:spPr>
          <a:xfrm>
            <a:off x="685800" y="4343400"/>
            <a:ext cx="5486043" cy="4114800"/>
          </a:xfrm>
        </p:spPr>
        <p:txBody>
          <a:bodyPr/>
          <a:lstStyle/>
          <a:p>
            <a:endParaRPr lang="es-ES"/>
          </a:p>
        </p:txBody>
      </p:sp>
    </p:spTree>
    <p:extLst>
      <p:ext uri="{BB962C8B-B14F-4D97-AF65-F5344CB8AC3E}">
        <p14:creationId xmlns:p14="http://schemas.microsoft.com/office/powerpoint/2010/main" xmlns="" val="20018872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txBox="1">
            <a:spLocks noGrp="1"/>
          </p:cNvSpPr>
          <p:nvPr>
            <p:ph type="ctrTitle"/>
          </p:nvPr>
        </p:nvSpPr>
        <p:spPr/>
        <p:txBody>
          <a:bodyPr/>
          <a:lstStyle>
            <a:lvl1pPr>
              <a:defRPr/>
            </a:lvl1pPr>
          </a:lstStyle>
          <a:p>
            <a:pPr lvl="0"/>
            <a:r>
              <a:rPr lang="es-ES"/>
              <a:t>Haga clic para modificar el estilo de título del patrón</a:t>
            </a:r>
          </a:p>
        </p:txBody>
      </p:sp>
      <p:sp>
        <p:nvSpPr>
          <p:cNvPr id="3" name="2 Subtítulo"/>
          <p:cNvSpPr txBox="1">
            <a:spLocks noGrp="1"/>
          </p:cNvSpPr>
          <p:nvPr>
            <p:ph type="subTitle" idx="1"/>
          </p:nvPr>
        </p:nvSpPr>
        <p:spPr>
          <a:xfrm>
            <a:off x="1371600" y="3886200"/>
            <a:ext cx="6400800" cy="1752603"/>
          </a:xfrm>
        </p:spPr>
        <p:txBody>
          <a:bodyPr anchorCtr="1"/>
          <a:lstStyle>
            <a:lvl1pPr marL="0" indent="0" algn="ctr">
              <a:buNone/>
              <a:defRPr>
                <a:solidFill>
                  <a:srgbClr val="898989"/>
                </a:solidFill>
              </a:defRPr>
            </a:lvl1pPr>
          </a:lstStyle>
          <a:p>
            <a:pPr lvl="0"/>
            <a:r>
              <a:rPr lang="es-ES"/>
              <a:t>Haga clic para modificar el estilo de subtítulo del patrón</a:t>
            </a:r>
          </a:p>
        </p:txBody>
      </p:sp>
      <p:sp>
        <p:nvSpPr>
          <p:cNvPr id="4" name="3 Marcador de fecha"/>
          <p:cNvSpPr txBox="1">
            <a:spLocks noGrp="1"/>
          </p:cNvSpPr>
          <p:nvPr>
            <p:ph type="dt" sz="half" idx="7"/>
          </p:nvPr>
        </p:nvSpPr>
        <p:spPr/>
        <p:txBody>
          <a:bodyPr/>
          <a:lstStyle>
            <a:lvl1pPr>
              <a:defRPr/>
            </a:lvl1pPr>
          </a:lstStyle>
          <a:p>
            <a:pPr lvl="0"/>
            <a:fld id="{A19FC07E-D605-449D-B076-0D8B7B44678D}" type="datetime1">
              <a:rPr lang="es-ES"/>
              <a:pPr lvl="0"/>
              <a:t>02/09/2017</a:t>
            </a:fld>
            <a:endParaRPr lang="es-ES"/>
          </a:p>
        </p:txBody>
      </p:sp>
      <p:sp>
        <p:nvSpPr>
          <p:cNvPr id="5" name="4 Marcador de pie de página"/>
          <p:cNvSpPr txBox="1">
            <a:spLocks noGrp="1"/>
          </p:cNvSpPr>
          <p:nvPr>
            <p:ph type="ftr" sz="quarter" idx="9"/>
          </p:nvPr>
        </p:nvSpPr>
        <p:spPr/>
        <p:txBody>
          <a:bodyPr/>
          <a:lstStyle>
            <a:lvl1pPr>
              <a:defRPr/>
            </a:lvl1pPr>
          </a:lstStyle>
          <a:p>
            <a:pPr lvl="0"/>
            <a:endParaRPr lang="es-ES"/>
          </a:p>
        </p:txBody>
      </p:sp>
      <p:sp>
        <p:nvSpPr>
          <p:cNvPr id="6" name="5 Marcador de número de diapositiva"/>
          <p:cNvSpPr txBox="1">
            <a:spLocks noGrp="1"/>
          </p:cNvSpPr>
          <p:nvPr>
            <p:ph type="sldNum" sz="quarter" idx="8"/>
          </p:nvPr>
        </p:nvSpPr>
        <p:spPr/>
        <p:txBody>
          <a:bodyPr/>
          <a:lstStyle>
            <a:lvl1pPr>
              <a:defRPr/>
            </a:lvl1pPr>
          </a:lstStyle>
          <a:p>
            <a:pPr lvl="0"/>
            <a:fld id="{F5FC486B-6C4B-401B-864F-70D7C6996661}" type="slidenum">
              <a:rPr/>
              <a:pPr lvl="0"/>
              <a:t>‹Nº›</a:t>
            </a:fld>
            <a:endParaRPr lang="es-ES"/>
          </a:p>
        </p:txBody>
      </p:sp>
    </p:spTree>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txBox="1">
            <a:spLocks noGrp="1"/>
          </p:cNvSpPr>
          <p:nvPr>
            <p:ph type="title"/>
          </p:nvPr>
        </p:nvSpPr>
        <p:spPr/>
        <p:txBody>
          <a:bodyPr/>
          <a:lstStyle>
            <a:lvl1pPr>
              <a:defRPr/>
            </a:lvl1pPr>
          </a:lstStyle>
          <a:p>
            <a:pPr lvl="0"/>
            <a:r>
              <a:rPr lang="es-ES"/>
              <a:t>Haga clic para modificar el estilo de título del patrón</a:t>
            </a:r>
          </a:p>
        </p:txBody>
      </p:sp>
      <p:sp>
        <p:nvSpPr>
          <p:cNvPr id="3" name="2 Marcador de texto vertical"/>
          <p:cNvSpPr txBox="1">
            <a:spLocks noGrp="1"/>
          </p:cNvSpPr>
          <p:nvPr>
            <p:ph type="body" orient="vert" idx="1"/>
          </p:nvPr>
        </p:nvSpPr>
        <p:spPr/>
        <p:txBody>
          <a:bodyPr vert="eaVert"/>
          <a:lstStyle>
            <a:lvl1pPr>
              <a:defRPr/>
            </a:lvl1pPr>
            <a:lvl2pPr>
              <a:defRPr/>
            </a:lvl2pPr>
            <a:lvl3pPr>
              <a:defRPr/>
            </a:lvl3pPr>
            <a:lvl4pPr>
              <a:defRPr/>
            </a:lvl4pPr>
            <a:lvl5pPr>
              <a:defRPr/>
            </a:lvl5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txBox="1">
            <a:spLocks noGrp="1"/>
          </p:cNvSpPr>
          <p:nvPr>
            <p:ph type="dt" sz="half" idx="7"/>
          </p:nvPr>
        </p:nvSpPr>
        <p:spPr/>
        <p:txBody>
          <a:bodyPr/>
          <a:lstStyle>
            <a:lvl1pPr>
              <a:defRPr/>
            </a:lvl1pPr>
          </a:lstStyle>
          <a:p>
            <a:pPr lvl="0"/>
            <a:fld id="{D55C305F-E208-4764-AF06-B926BE258DBC}" type="datetime1">
              <a:rPr lang="es-ES"/>
              <a:pPr lvl="0"/>
              <a:t>02/09/2017</a:t>
            </a:fld>
            <a:endParaRPr lang="es-ES"/>
          </a:p>
        </p:txBody>
      </p:sp>
      <p:sp>
        <p:nvSpPr>
          <p:cNvPr id="5" name="4 Marcador de pie de página"/>
          <p:cNvSpPr txBox="1">
            <a:spLocks noGrp="1"/>
          </p:cNvSpPr>
          <p:nvPr>
            <p:ph type="ftr" sz="quarter" idx="9"/>
          </p:nvPr>
        </p:nvSpPr>
        <p:spPr/>
        <p:txBody>
          <a:bodyPr/>
          <a:lstStyle>
            <a:lvl1pPr>
              <a:defRPr/>
            </a:lvl1pPr>
          </a:lstStyle>
          <a:p>
            <a:pPr lvl="0"/>
            <a:endParaRPr lang="es-ES"/>
          </a:p>
        </p:txBody>
      </p:sp>
      <p:sp>
        <p:nvSpPr>
          <p:cNvPr id="6" name="5 Marcador de número de diapositiva"/>
          <p:cNvSpPr txBox="1">
            <a:spLocks noGrp="1"/>
          </p:cNvSpPr>
          <p:nvPr>
            <p:ph type="sldNum" sz="quarter" idx="8"/>
          </p:nvPr>
        </p:nvSpPr>
        <p:spPr/>
        <p:txBody>
          <a:bodyPr/>
          <a:lstStyle>
            <a:lvl1pPr>
              <a:defRPr/>
            </a:lvl1pPr>
          </a:lstStyle>
          <a:p>
            <a:pPr lvl="0"/>
            <a:fld id="{F10CA56E-54E2-48D4-8573-F8A83B96E0F6}" type="slidenum">
              <a:rPr/>
              <a:pPr lvl="0"/>
              <a:t>‹Nº›</a:t>
            </a:fld>
            <a:endParaRPr lang="es-ES"/>
          </a:p>
        </p:txBody>
      </p:sp>
    </p:spTree>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txBox="1">
            <a:spLocks noGrp="1"/>
          </p:cNvSpPr>
          <p:nvPr>
            <p:ph type="title" orient="vert"/>
          </p:nvPr>
        </p:nvSpPr>
        <p:spPr>
          <a:xfrm>
            <a:off x="6629400" y="1604964"/>
            <a:ext cx="2057400" cy="4525959"/>
          </a:xfrm>
        </p:spPr>
        <p:txBody>
          <a:bodyPr vert="eaVert"/>
          <a:lstStyle>
            <a:lvl1pPr>
              <a:defRPr/>
            </a:lvl1pPr>
          </a:lstStyle>
          <a:p>
            <a:pPr lvl="0"/>
            <a:r>
              <a:rPr lang="es-ES"/>
              <a:t>Haga clic para modificar el estilo de título del patrón</a:t>
            </a:r>
          </a:p>
        </p:txBody>
      </p:sp>
      <p:sp>
        <p:nvSpPr>
          <p:cNvPr id="3" name="2 Marcador de texto vertical"/>
          <p:cNvSpPr txBox="1">
            <a:spLocks noGrp="1"/>
          </p:cNvSpPr>
          <p:nvPr>
            <p:ph type="body" orient="vert" idx="1"/>
          </p:nvPr>
        </p:nvSpPr>
        <p:spPr>
          <a:xfrm>
            <a:off x="457200" y="1604964"/>
            <a:ext cx="6019796" cy="4525959"/>
          </a:xfrm>
        </p:spPr>
        <p:txBody>
          <a:bodyPr vert="eaVert"/>
          <a:lstStyle>
            <a:lvl1pPr>
              <a:defRPr/>
            </a:lvl1pPr>
            <a:lvl2pPr>
              <a:defRPr/>
            </a:lvl2pPr>
            <a:lvl3pPr>
              <a:defRPr/>
            </a:lvl3pPr>
            <a:lvl4pPr>
              <a:defRPr/>
            </a:lvl4pPr>
            <a:lvl5pPr>
              <a:defRPr/>
            </a:lvl5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txBox="1">
            <a:spLocks noGrp="1"/>
          </p:cNvSpPr>
          <p:nvPr>
            <p:ph type="dt" sz="half" idx="7"/>
          </p:nvPr>
        </p:nvSpPr>
        <p:spPr/>
        <p:txBody>
          <a:bodyPr/>
          <a:lstStyle>
            <a:lvl1pPr>
              <a:defRPr/>
            </a:lvl1pPr>
          </a:lstStyle>
          <a:p>
            <a:pPr lvl="0"/>
            <a:fld id="{1453F61D-2F13-4442-BD63-340B7355AE54}" type="datetime1">
              <a:rPr lang="es-ES"/>
              <a:pPr lvl="0"/>
              <a:t>02/09/2017</a:t>
            </a:fld>
            <a:endParaRPr lang="es-ES"/>
          </a:p>
        </p:txBody>
      </p:sp>
      <p:sp>
        <p:nvSpPr>
          <p:cNvPr id="5" name="4 Marcador de pie de página"/>
          <p:cNvSpPr txBox="1">
            <a:spLocks noGrp="1"/>
          </p:cNvSpPr>
          <p:nvPr>
            <p:ph type="ftr" sz="quarter" idx="9"/>
          </p:nvPr>
        </p:nvSpPr>
        <p:spPr/>
        <p:txBody>
          <a:bodyPr/>
          <a:lstStyle>
            <a:lvl1pPr>
              <a:defRPr/>
            </a:lvl1pPr>
          </a:lstStyle>
          <a:p>
            <a:pPr lvl="0"/>
            <a:endParaRPr lang="es-ES"/>
          </a:p>
        </p:txBody>
      </p:sp>
      <p:sp>
        <p:nvSpPr>
          <p:cNvPr id="6" name="5 Marcador de número de diapositiva"/>
          <p:cNvSpPr txBox="1">
            <a:spLocks noGrp="1"/>
          </p:cNvSpPr>
          <p:nvPr>
            <p:ph type="sldNum" sz="quarter" idx="8"/>
          </p:nvPr>
        </p:nvSpPr>
        <p:spPr/>
        <p:txBody>
          <a:bodyPr/>
          <a:lstStyle>
            <a:lvl1pPr>
              <a:defRPr/>
            </a:lvl1pPr>
          </a:lstStyle>
          <a:p>
            <a:pPr lvl="0"/>
            <a:fld id="{B8C86A48-8F85-411D-9046-0E3B37CA1DFF}" type="slidenum">
              <a:rPr/>
              <a:pPr lvl="0"/>
              <a:t>‹Nº›</a:t>
            </a:fld>
            <a:endParaRPr lang="es-ES"/>
          </a:p>
        </p:txBody>
      </p:sp>
    </p:spTree>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txBox="1">
            <a:spLocks noGrp="1"/>
          </p:cNvSpPr>
          <p:nvPr>
            <p:ph type="ctrTitle"/>
          </p:nvPr>
        </p:nvSpPr>
        <p:spPr>
          <a:xfrm>
            <a:off x="685800" y="2130423"/>
            <a:ext cx="7772400" cy="1470026"/>
          </a:xfrm>
        </p:spPr>
        <p:txBody>
          <a:bodyPr/>
          <a:lstStyle>
            <a:lvl1pPr>
              <a:defRPr/>
            </a:lvl1pPr>
          </a:lstStyle>
          <a:p>
            <a:pPr lvl="0"/>
            <a:r>
              <a:rPr lang="es-ES"/>
              <a:t>Haga clic para modificar el estilo de título del patrón</a:t>
            </a:r>
          </a:p>
        </p:txBody>
      </p:sp>
      <p:sp>
        <p:nvSpPr>
          <p:cNvPr id="3" name="2 Subtítulo"/>
          <p:cNvSpPr txBox="1">
            <a:spLocks noGrp="1"/>
          </p:cNvSpPr>
          <p:nvPr>
            <p:ph type="subTitle" idx="1"/>
          </p:nvPr>
        </p:nvSpPr>
        <p:spPr>
          <a:xfrm>
            <a:off x="1371600" y="3886200"/>
            <a:ext cx="6400800" cy="1752603"/>
          </a:xfrm>
        </p:spPr>
        <p:txBody>
          <a:bodyPr anchorCtr="1"/>
          <a:lstStyle>
            <a:lvl1pPr marL="0" indent="0" algn="ctr">
              <a:buNone/>
              <a:defRPr>
                <a:solidFill>
                  <a:srgbClr val="898989"/>
                </a:solidFill>
              </a:defRPr>
            </a:lvl1pPr>
          </a:lstStyle>
          <a:p>
            <a:pPr lvl="0"/>
            <a:r>
              <a:rPr lang="es-ES"/>
              <a:t>Haga clic para modificar el estilo de subtítulo del patrón</a:t>
            </a:r>
          </a:p>
        </p:txBody>
      </p:sp>
      <p:sp>
        <p:nvSpPr>
          <p:cNvPr id="4" name="3 Marcador de fecha"/>
          <p:cNvSpPr txBox="1">
            <a:spLocks noGrp="1"/>
          </p:cNvSpPr>
          <p:nvPr>
            <p:ph type="dt" sz="half" idx="7"/>
          </p:nvPr>
        </p:nvSpPr>
        <p:spPr/>
        <p:txBody>
          <a:bodyPr/>
          <a:lstStyle>
            <a:lvl1pPr>
              <a:defRPr/>
            </a:lvl1pPr>
          </a:lstStyle>
          <a:p>
            <a:pPr lvl="0"/>
            <a:fld id="{A829F182-D67F-438B-9151-F65B046711CC}" type="datetime1">
              <a:rPr lang="es-ES"/>
              <a:pPr lvl="0"/>
              <a:t>02/09/2017</a:t>
            </a:fld>
            <a:endParaRPr lang="es-ES"/>
          </a:p>
        </p:txBody>
      </p:sp>
      <p:sp>
        <p:nvSpPr>
          <p:cNvPr id="5" name="4 Marcador de pie de página"/>
          <p:cNvSpPr txBox="1">
            <a:spLocks noGrp="1"/>
          </p:cNvSpPr>
          <p:nvPr>
            <p:ph type="ftr" sz="quarter" idx="9"/>
          </p:nvPr>
        </p:nvSpPr>
        <p:spPr/>
        <p:txBody>
          <a:bodyPr/>
          <a:lstStyle>
            <a:lvl1pPr>
              <a:defRPr/>
            </a:lvl1pPr>
          </a:lstStyle>
          <a:p>
            <a:pPr lvl="0"/>
            <a:endParaRPr lang="es-ES"/>
          </a:p>
        </p:txBody>
      </p:sp>
      <p:sp>
        <p:nvSpPr>
          <p:cNvPr id="6" name="5 Marcador de número de diapositiva"/>
          <p:cNvSpPr txBox="1">
            <a:spLocks noGrp="1"/>
          </p:cNvSpPr>
          <p:nvPr>
            <p:ph type="sldNum" sz="quarter" idx="8"/>
          </p:nvPr>
        </p:nvSpPr>
        <p:spPr/>
        <p:txBody>
          <a:bodyPr/>
          <a:lstStyle>
            <a:lvl1pPr>
              <a:defRPr/>
            </a:lvl1pPr>
          </a:lstStyle>
          <a:p>
            <a:pPr lvl="0"/>
            <a:fld id="{3FE509E1-3AE4-4F27-B32F-9BC644972CAF}" type="slidenum">
              <a:rPr/>
              <a:pPr lvl="0"/>
              <a:t>‹Nº›</a:t>
            </a:fld>
            <a:endParaRPr lang="es-ES"/>
          </a:p>
        </p:txBody>
      </p:sp>
    </p:spTree>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txBox="1">
            <a:spLocks noGrp="1"/>
          </p:cNvSpPr>
          <p:nvPr>
            <p:ph type="title"/>
          </p:nvPr>
        </p:nvSpPr>
        <p:spPr/>
        <p:txBody>
          <a:bodyPr/>
          <a:lstStyle>
            <a:lvl1pPr>
              <a:defRPr/>
            </a:lvl1pPr>
          </a:lstStyle>
          <a:p>
            <a:pPr lvl="0"/>
            <a:r>
              <a:rPr lang="es-ES"/>
              <a:t>Haga clic para modificar el estilo de título del patrón</a:t>
            </a:r>
          </a:p>
        </p:txBody>
      </p:sp>
      <p:sp>
        <p:nvSpPr>
          <p:cNvPr id="3" name="2 Marcador de contenido"/>
          <p:cNvSpPr txBox="1">
            <a:spLocks noGrp="1"/>
          </p:cNvSpPr>
          <p:nvPr>
            <p:ph idx="1"/>
          </p:nvPr>
        </p:nvSpPr>
        <p:spPr/>
        <p:txBody>
          <a:bodyPr/>
          <a:lstStyle>
            <a:lvl1pPr>
              <a:defRPr/>
            </a:lvl1pPr>
            <a:lvl2pPr>
              <a:defRPr/>
            </a:lvl2pPr>
            <a:lvl3pPr>
              <a:defRPr/>
            </a:lvl3pPr>
            <a:lvl4pPr>
              <a:defRPr/>
            </a:lvl4pPr>
            <a:lvl5pPr>
              <a:defRPr/>
            </a:lvl5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txBox="1">
            <a:spLocks noGrp="1"/>
          </p:cNvSpPr>
          <p:nvPr>
            <p:ph type="dt" sz="half" idx="7"/>
          </p:nvPr>
        </p:nvSpPr>
        <p:spPr/>
        <p:txBody>
          <a:bodyPr/>
          <a:lstStyle>
            <a:lvl1pPr>
              <a:defRPr/>
            </a:lvl1pPr>
          </a:lstStyle>
          <a:p>
            <a:pPr lvl="0"/>
            <a:fld id="{AAB90EC1-3EED-45D1-BA7D-70D0CF772EA7}" type="datetime1">
              <a:rPr lang="es-ES"/>
              <a:pPr lvl="0"/>
              <a:t>02/09/2017</a:t>
            </a:fld>
            <a:endParaRPr lang="es-ES"/>
          </a:p>
        </p:txBody>
      </p:sp>
      <p:sp>
        <p:nvSpPr>
          <p:cNvPr id="5" name="4 Marcador de pie de página"/>
          <p:cNvSpPr txBox="1">
            <a:spLocks noGrp="1"/>
          </p:cNvSpPr>
          <p:nvPr>
            <p:ph type="ftr" sz="quarter" idx="9"/>
          </p:nvPr>
        </p:nvSpPr>
        <p:spPr/>
        <p:txBody>
          <a:bodyPr/>
          <a:lstStyle>
            <a:lvl1pPr>
              <a:defRPr/>
            </a:lvl1pPr>
          </a:lstStyle>
          <a:p>
            <a:pPr lvl="0"/>
            <a:endParaRPr lang="es-ES"/>
          </a:p>
        </p:txBody>
      </p:sp>
      <p:sp>
        <p:nvSpPr>
          <p:cNvPr id="6" name="5 Marcador de número de diapositiva"/>
          <p:cNvSpPr txBox="1">
            <a:spLocks noGrp="1"/>
          </p:cNvSpPr>
          <p:nvPr>
            <p:ph type="sldNum" sz="quarter" idx="8"/>
          </p:nvPr>
        </p:nvSpPr>
        <p:spPr/>
        <p:txBody>
          <a:bodyPr/>
          <a:lstStyle>
            <a:lvl1pPr>
              <a:defRPr/>
            </a:lvl1pPr>
          </a:lstStyle>
          <a:p>
            <a:pPr lvl="0"/>
            <a:fld id="{9E9478D7-8276-44D4-AC76-AC3AD0ED3222}" type="slidenum">
              <a:rPr/>
              <a:pPr lvl="0"/>
              <a:t>‹Nº›</a:t>
            </a:fld>
            <a:endParaRPr lang="es-ES"/>
          </a:p>
        </p:txBody>
      </p:sp>
    </p:spTree>
  </p:cSld>
  <p:clrMapOvr>
    <a:masterClrMapping/>
  </p:clrMapOvr>
  <p:transition/>
  <p:hf sldNum="0"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txBox="1">
            <a:spLocks noGrp="1"/>
          </p:cNvSpPr>
          <p:nvPr>
            <p:ph type="title"/>
          </p:nvPr>
        </p:nvSpPr>
        <p:spPr>
          <a:xfrm>
            <a:off x="722311" y="4406895"/>
            <a:ext cx="7772400" cy="1362071"/>
          </a:xfrm>
        </p:spPr>
        <p:txBody>
          <a:bodyPr anchor="t"/>
          <a:lstStyle>
            <a:lvl1pPr>
              <a:defRPr sz="4000" b="1" cap="all"/>
            </a:lvl1pPr>
          </a:lstStyle>
          <a:p>
            <a:pPr lvl="0"/>
            <a:r>
              <a:rPr lang="es-ES"/>
              <a:t>Haga clic para modificar el estilo de título del patrón</a:t>
            </a:r>
          </a:p>
        </p:txBody>
      </p:sp>
      <p:sp>
        <p:nvSpPr>
          <p:cNvPr id="3" name="2 Marcador de texto"/>
          <p:cNvSpPr txBox="1">
            <a:spLocks noGrp="1"/>
          </p:cNvSpPr>
          <p:nvPr>
            <p:ph type="body" idx="1"/>
          </p:nvPr>
        </p:nvSpPr>
        <p:spPr>
          <a:xfrm>
            <a:off x="722311" y="2906713"/>
            <a:ext cx="7772400" cy="1500182"/>
          </a:xfrm>
        </p:spPr>
        <p:txBody>
          <a:bodyPr anchor="b"/>
          <a:lstStyle>
            <a:lvl1pPr marL="0" indent="0">
              <a:buNone/>
              <a:defRPr sz="2000">
                <a:solidFill>
                  <a:srgbClr val="898989"/>
                </a:solidFill>
              </a:defRPr>
            </a:lvl1pPr>
          </a:lstStyle>
          <a:p>
            <a:pPr lvl="0"/>
            <a:r>
              <a:rPr lang="es-ES"/>
              <a:t>Haga clic para modificar el estilo de texto del patrón</a:t>
            </a:r>
          </a:p>
        </p:txBody>
      </p:sp>
      <p:sp>
        <p:nvSpPr>
          <p:cNvPr id="4" name="3 Marcador de fecha"/>
          <p:cNvSpPr txBox="1">
            <a:spLocks noGrp="1"/>
          </p:cNvSpPr>
          <p:nvPr>
            <p:ph type="dt" sz="half" idx="7"/>
          </p:nvPr>
        </p:nvSpPr>
        <p:spPr/>
        <p:txBody>
          <a:bodyPr/>
          <a:lstStyle>
            <a:lvl1pPr>
              <a:defRPr/>
            </a:lvl1pPr>
          </a:lstStyle>
          <a:p>
            <a:pPr lvl="0"/>
            <a:fld id="{0A4C8620-8910-4276-AC81-87381463905E}" type="datetime1">
              <a:rPr lang="es-ES"/>
              <a:pPr lvl="0"/>
              <a:t>02/09/2017</a:t>
            </a:fld>
            <a:endParaRPr lang="es-ES"/>
          </a:p>
        </p:txBody>
      </p:sp>
      <p:sp>
        <p:nvSpPr>
          <p:cNvPr id="5" name="4 Marcador de pie de página"/>
          <p:cNvSpPr txBox="1">
            <a:spLocks noGrp="1"/>
          </p:cNvSpPr>
          <p:nvPr>
            <p:ph type="ftr" sz="quarter" idx="9"/>
          </p:nvPr>
        </p:nvSpPr>
        <p:spPr/>
        <p:txBody>
          <a:bodyPr/>
          <a:lstStyle>
            <a:lvl1pPr>
              <a:defRPr/>
            </a:lvl1pPr>
          </a:lstStyle>
          <a:p>
            <a:pPr lvl="0"/>
            <a:endParaRPr lang="es-ES"/>
          </a:p>
        </p:txBody>
      </p:sp>
      <p:sp>
        <p:nvSpPr>
          <p:cNvPr id="6" name="5 Marcador de número de diapositiva"/>
          <p:cNvSpPr txBox="1">
            <a:spLocks noGrp="1"/>
          </p:cNvSpPr>
          <p:nvPr>
            <p:ph type="sldNum" sz="quarter" idx="8"/>
          </p:nvPr>
        </p:nvSpPr>
        <p:spPr/>
        <p:txBody>
          <a:bodyPr/>
          <a:lstStyle>
            <a:lvl1pPr>
              <a:defRPr/>
            </a:lvl1pPr>
          </a:lstStyle>
          <a:p>
            <a:pPr lvl="0"/>
            <a:fld id="{33AABB84-2AFA-48C0-8C20-F9394864A30C}" type="slidenum">
              <a:rPr/>
              <a:pPr lvl="0"/>
              <a:t>‹Nº›</a:t>
            </a:fld>
            <a:endParaRPr lang="es-ES"/>
          </a:p>
        </p:txBody>
      </p:sp>
    </p:spTree>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txBox="1">
            <a:spLocks noGrp="1"/>
          </p:cNvSpPr>
          <p:nvPr>
            <p:ph type="title"/>
          </p:nvPr>
        </p:nvSpPr>
        <p:spPr/>
        <p:txBody>
          <a:bodyPr/>
          <a:lstStyle>
            <a:lvl1pPr>
              <a:defRPr/>
            </a:lvl1pPr>
          </a:lstStyle>
          <a:p>
            <a:pPr lvl="0"/>
            <a:r>
              <a:rPr lang="es-ES"/>
              <a:t>Haga clic para modificar el estilo de título del patrón</a:t>
            </a:r>
          </a:p>
        </p:txBody>
      </p:sp>
      <p:sp>
        <p:nvSpPr>
          <p:cNvPr id="3" name="2 Marcador de contenido"/>
          <p:cNvSpPr txBox="1">
            <a:spLocks noGrp="1"/>
          </p:cNvSpPr>
          <p:nvPr>
            <p:ph idx="1"/>
          </p:nvPr>
        </p:nvSpPr>
        <p:spPr>
          <a:xfrm>
            <a:off x="457200" y="1604964"/>
            <a:ext cx="4038603" cy="4525959"/>
          </a:xfrm>
        </p:spPr>
        <p:txBody>
          <a:bodyPr/>
          <a:lstStyle>
            <a:lvl1pPr>
              <a:defRPr sz="2800"/>
            </a:lvl1pPr>
            <a:lvl2pPr>
              <a:defRPr/>
            </a:lvl2pPr>
            <a:lvl3pPr>
              <a:defRPr/>
            </a:lvl3pPr>
            <a:lvl4pPr>
              <a:defRPr sz="1800"/>
            </a:lvl4pPr>
            <a:lvl5pPr>
              <a:defRPr sz="1800"/>
            </a:lvl5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contenido"/>
          <p:cNvSpPr txBox="1">
            <a:spLocks noGrp="1"/>
          </p:cNvSpPr>
          <p:nvPr>
            <p:ph idx="2"/>
          </p:nvPr>
        </p:nvSpPr>
        <p:spPr>
          <a:xfrm>
            <a:off x="4648196" y="1604964"/>
            <a:ext cx="4038603" cy="4525959"/>
          </a:xfrm>
        </p:spPr>
        <p:txBody>
          <a:bodyPr/>
          <a:lstStyle>
            <a:lvl1pPr>
              <a:defRPr sz="2800"/>
            </a:lvl1pPr>
            <a:lvl2pPr>
              <a:defRPr/>
            </a:lvl2pPr>
            <a:lvl3pPr>
              <a:defRPr/>
            </a:lvl3pPr>
            <a:lvl4pPr>
              <a:defRPr sz="1800"/>
            </a:lvl4pPr>
            <a:lvl5pPr>
              <a:defRPr sz="1800"/>
            </a:lvl5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4 Marcador de fecha"/>
          <p:cNvSpPr txBox="1">
            <a:spLocks noGrp="1"/>
          </p:cNvSpPr>
          <p:nvPr>
            <p:ph type="dt" sz="half" idx="7"/>
          </p:nvPr>
        </p:nvSpPr>
        <p:spPr/>
        <p:txBody>
          <a:bodyPr/>
          <a:lstStyle>
            <a:lvl1pPr>
              <a:defRPr/>
            </a:lvl1pPr>
          </a:lstStyle>
          <a:p>
            <a:pPr lvl="0"/>
            <a:fld id="{277F0006-A5F0-4A20-9119-6AFD13D0EF00}" type="datetime1">
              <a:rPr lang="es-ES"/>
              <a:pPr lvl="0"/>
              <a:t>02/09/2017</a:t>
            </a:fld>
            <a:endParaRPr lang="es-ES"/>
          </a:p>
        </p:txBody>
      </p:sp>
      <p:sp>
        <p:nvSpPr>
          <p:cNvPr id="6" name="5 Marcador de pie de página"/>
          <p:cNvSpPr txBox="1">
            <a:spLocks noGrp="1"/>
          </p:cNvSpPr>
          <p:nvPr>
            <p:ph type="ftr" sz="quarter" idx="9"/>
          </p:nvPr>
        </p:nvSpPr>
        <p:spPr/>
        <p:txBody>
          <a:bodyPr/>
          <a:lstStyle>
            <a:lvl1pPr>
              <a:defRPr/>
            </a:lvl1pPr>
          </a:lstStyle>
          <a:p>
            <a:pPr lvl="0"/>
            <a:endParaRPr lang="es-ES"/>
          </a:p>
        </p:txBody>
      </p:sp>
      <p:sp>
        <p:nvSpPr>
          <p:cNvPr id="7" name="6 Marcador de número de diapositiva"/>
          <p:cNvSpPr txBox="1">
            <a:spLocks noGrp="1"/>
          </p:cNvSpPr>
          <p:nvPr>
            <p:ph type="sldNum" sz="quarter" idx="8"/>
          </p:nvPr>
        </p:nvSpPr>
        <p:spPr/>
        <p:txBody>
          <a:bodyPr/>
          <a:lstStyle>
            <a:lvl1pPr>
              <a:defRPr/>
            </a:lvl1pPr>
          </a:lstStyle>
          <a:p>
            <a:pPr lvl="0"/>
            <a:fld id="{AB125F66-6CCA-420D-9A20-C86C11DF67FD}" type="slidenum">
              <a:rPr/>
              <a:pPr lvl="0"/>
              <a:t>‹Nº›</a:t>
            </a:fld>
            <a:endParaRPr lang="es-ES"/>
          </a:p>
        </p:txBody>
      </p:sp>
    </p:spTree>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txBox="1">
            <a:spLocks noGrp="1"/>
          </p:cNvSpPr>
          <p:nvPr>
            <p:ph type="title"/>
          </p:nvPr>
        </p:nvSpPr>
        <p:spPr>
          <a:xfrm>
            <a:off x="457200" y="274640"/>
            <a:ext cx="8229600" cy="1143000"/>
          </a:xfrm>
        </p:spPr>
        <p:txBody>
          <a:bodyPr/>
          <a:lstStyle>
            <a:lvl1pPr>
              <a:defRPr/>
            </a:lvl1pPr>
          </a:lstStyle>
          <a:p>
            <a:pPr lvl="0"/>
            <a:r>
              <a:rPr lang="es-ES"/>
              <a:t>Haga clic para modificar el estilo de título del patrón</a:t>
            </a:r>
          </a:p>
        </p:txBody>
      </p:sp>
      <p:sp>
        <p:nvSpPr>
          <p:cNvPr id="3" name="2 Marcador de texto"/>
          <p:cNvSpPr txBox="1">
            <a:spLocks noGrp="1"/>
          </p:cNvSpPr>
          <p:nvPr>
            <p:ph type="body" idx="1"/>
          </p:nvPr>
        </p:nvSpPr>
        <p:spPr>
          <a:xfrm>
            <a:off x="457200" y="1535113"/>
            <a:ext cx="4040184" cy="639759"/>
          </a:xfrm>
        </p:spPr>
        <p:txBody>
          <a:bodyPr anchor="b"/>
          <a:lstStyle>
            <a:lvl1pPr marL="0" indent="0">
              <a:buNone/>
              <a:defRPr sz="2400" b="1"/>
            </a:lvl1pPr>
          </a:lstStyle>
          <a:p>
            <a:pPr lvl="0"/>
            <a:r>
              <a:rPr lang="es-ES"/>
              <a:t>Haga clic para modificar el estilo de texto del patrón</a:t>
            </a:r>
          </a:p>
        </p:txBody>
      </p:sp>
      <p:sp>
        <p:nvSpPr>
          <p:cNvPr id="4" name="3 Marcador de contenido"/>
          <p:cNvSpPr txBox="1">
            <a:spLocks noGrp="1"/>
          </p:cNvSpPr>
          <p:nvPr>
            <p:ph idx="2"/>
          </p:nvPr>
        </p:nvSpPr>
        <p:spPr>
          <a:xfrm>
            <a:off x="457200" y="2174872"/>
            <a:ext cx="4040184" cy="3951286"/>
          </a:xfrm>
        </p:spPr>
        <p:txBody>
          <a:bodyPr/>
          <a:lstStyle>
            <a:lvl1pPr>
              <a:defRPr sz="2400"/>
            </a:lvl1pPr>
            <a:lvl2pPr>
              <a:defRPr sz="2000"/>
            </a:lvl2pPr>
            <a:lvl3pPr>
              <a:defRPr sz="1800"/>
            </a:lvl3pPr>
            <a:lvl4pPr>
              <a:defRPr sz="1600"/>
            </a:lvl4pPr>
            <a:lvl5pPr>
              <a:defRPr sz="1600"/>
            </a:lvl5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4 Marcador de texto"/>
          <p:cNvSpPr txBox="1">
            <a:spLocks noGrp="1"/>
          </p:cNvSpPr>
          <p:nvPr>
            <p:ph type="body" idx="3"/>
          </p:nvPr>
        </p:nvSpPr>
        <p:spPr>
          <a:xfrm>
            <a:off x="4645023" y="1535113"/>
            <a:ext cx="4041776" cy="639759"/>
          </a:xfrm>
        </p:spPr>
        <p:txBody>
          <a:bodyPr anchor="b"/>
          <a:lstStyle>
            <a:lvl1pPr marL="0" indent="0">
              <a:buNone/>
              <a:defRPr sz="2400" b="1"/>
            </a:lvl1pPr>
          </a:lstStyle>
          <a:p>
            <a:pPr lvl="0"/>
            <a:r>
              <a:rPr lang="es-ES"/>
              <a:t>Haga clic para modificar el estilo de texto del patrón</a:t>
            </a:r>
          </a:p>
        </p:txBody>
      </p:sp>
      <p:sp>
        <p:nvSpPr>
          <p:cNvPr id="6" name="5 Marcador de contenido"/>
          <p:cNvSpPr txBox="1">
            <a:spLocks noGrp="1"/>
          </p:cNvSpPr>
          <p:nvPr>
            <p:ph idx="4"/>
          </p:nvPr>
        </p:nvSpPr>
        <p:spPr>
          <a:xfrm>
            <a:off x="4645023" y="2174872"/>
            <a:ext cx="4041776" cy="3951286"/>
          </a:xfrm>
        </p:spPr>
        <p:txBody>
          <a:bodyPr/>
          <a:lstStyle>
            <a:lvl1pPr>
              <a:defRPr sz="2400"/>
            </a:lvl1pPr>
            <a:lvl2pPr>
              <a:defRPr sz="2000"/>
            </a:lvl2pPr>
            <a:lvl3pPr>
              <a:defRPr sz="1800"/>
            </a:lvl3pPr>
            <a:lvl4pPr>
              <a:defRPr sz="1600"/>
            </a:lvl4pPr>
            <a:lvl5pPr>
              <a:defRPr sz="1600"/>
            </a:lvl5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6 Marcador de fecha"/>
          <p:cNvSpPr txBox="1">
            <a:spLocks noGrp="1"/>
          </p:cNvSpPr>
          <p:nvPr>
            <p:ph type="dt" sz="half" idx="7"/>
          </p:nvPr>
        </p:nvSpPr>
        <p:spPr/>
        <p:txBody>
          <a:bodyPr/>
          <a:lstStyle>
            <a:lvl1pPr>
              <a:defRPr/>
            </a:lvl1pPr>
          </a:lstStyle>
          <a:p>
            <a:pPr lvl="0"/>
            <a:fld id="{CBC9FF6A-186D-4DF8-9CF2-7047967A9118}" type="datetime1">
              <a:rPr lang="es-ES"/>
              <a:pPr lvl="0"/>
              <a:t>02/09/2017</a:t>
            </a:fld>
            <a:endParaRPr lang="es-ES"/>
          </a:p>
        </p:txBody>
      </p:sp>
      <p:sp>
        <p:nvSpPr>
          <p:cNvPr id="8" name="7 Marcador de pie de página"/>
          <p:cNvSpPr txBox="1">
            <a:spLocks noGrp="1"/>
          </p:cNvSpPr>
          <p:nvPr>
            <p:ph type="ftr" sz="quarter" idx="9"/>
          </p:nvPr>
        </p:nvSpPr>
        <p:spPr/>
        <p:txBody>
          <a:bodyPr/>
          <a:lstStyle>
            <a:lvl1pPr>
              <a:defRPr/>
            </a:lvl1pPr>
          </a:lstStyle>
          <a:p>
            <a:pPr lvl="0"/>
            <a:endParaRPr lang="es-ES"/>
          </a:p>
        </p:txBody>
      </p:sp>
      <p:sp>
        <p:nvSpPr>
          <p:cNvPr id="9" name="8 Marcador de número de diapositiva"/>
          <p:cNvSpPr txBox="1">
            <a:spLocks noGrp="1"/>
          </p:cNvSpPr>
          <p:nvPr>
            <p:ph type="sldNum" sz="quarter" idx="8"/>
          </p:nvPr>
        </p:nvSpPr>
        <p:spPr/>
        <p:txBody>
          <a:bodyPr/>
          <a:lstStyle>
            <a:lvl1pPr>
              <a:defRPr/>
            </a:lvl1pPr>
          </a:lstStyle>
          <a:p>
            <a:pPr lvl="0"/>
            <a:fld id="{DFFC8412-99F4-4363-B910-B447B22F04CF}" type="slidenum">
              <a:rPr/>
              <a:pPr lvl="0"/>
              <a:t>‹Nº›</a:t>
            </a:fld>
            <a:endParaRPr lang="es-ES"/>
          </a:p>
        </p:txBody>
      </p:sp>
    </p:spTree>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txBox="1">
            <a:spLocks noGrp="1"/>
          </p:cNvSpPr>
          <p:nvPr>
            <p:ph type="title"/>
          </p:nvPr>
        </p:nvSpPr>
        <p:spPr/>
        <p:txBody>
          <a:bodyPr/>
          <a:lstStyle>
            <a:lvl1pPr>
              <a:defRPr/>
            </a:lvl1pPr>
          </a:lstStyle>
          <a:p>
            <a:pPr lvl="0"/>
            <a:r>
              <a:rPr lang="es-ES"/>
              <a:t>Haga clic para modificar el estilo de título del patrón</a:t>
            </a:r>
          </a:p>
        </p:txBody>
      </p:sp>
      <p:sp>
        <p:nvSpPr>
          <p:cNvPr id="3" name="2 Marcador de fecha"/>
          <p:cNvSpPr txBox="1">
            <a:spLocks noGrp="1"/>
          </p:cNvSpPr>
          <p:nvPr>
            <p:ph type="dt" sz="half" idx="7"/>
          </p:nvPr>
        </p:nvSpPr>
        <p:spPr/>
        <p:txBody>
          <a:bodyPr/>
          <a:lstStyle>
            <a:lvl1pPr>
              <a:defRPr/>
            </a:lvl1pPr>
          </a:lstStyle>
          <a:p>
            <a:pPr lvl="0"/>
            <a:fld id="{78FCEA7A-2037-4C8B-81D0-391BE2B41439}" type="datetime1">
              <a:rPr lang="es-ES"/>
              <a:pPr lvl="0"/>
              <a:t>02/09/2017</a:t>
            </a:fld>
            <a:endParaRPr lang="es-ES"/>
          </a:p>
        </p:txBody>
      </p:sp>
      <p:sp>
        <p:nvSpPr>
          <p:cNvPr id="4" name="3 Marcador de pie de página"/>
          <p:cNvSpPr txBox="1">
            <a:spLocks noGrp="1"/>
          </p:cNvSpPr>
          <p:nvPr>
            <p:ph type="ftr" sz="quarter" idx="9"/>
          </p:nvPr>
        </p:nvSpPr>
        <p:spPr/>
        <p:txBody>
          <a:bodyPr/>
          <a:lstStyle>
            <a:lvl1pPr>
              <a:defRPr/>
            </a:lvl1pPr>
          </a:lstStyle>
          <a:p>
            <a:pPr lvl="0"/>
            <a:endParaRPr lang="es-ES"/>
          </a:p>
        </p:txBody>
      </p:sp>
      <p:sp>
        <p:nvSpPr>
          <p:cNvPr id="5" name="4 Marcador de número de diapositiva"/>
          <p:cNvSpPr txBox="1">
            <a:spLocks noGrp="1"/>
          </p:cNvSpPr>
          <p:nvPr>
            <p:ph type="sldNum" sz="quarter" idx="8"/>
          </p:nvPr>
        </p:nvSpPr>
        <p:spPr/>
        <p:txBody>
          <a:bodyPr/>
          <a:lstStyle>
            <a:lvl1pPr>
              <a:defRPr/>
            </a:lvl1pPr>
          </a:lstStyle>
          <a:p>
            <a:pPr lvl="0"/>
            <a:fld id="{AA7DC136-083C-43EC-B102-97F130EEEAA6}" type="slidenum">
              <a:rPr/>
              <a:pPr lvl="0"/>
              <a:t>‹Nº›</a:t>
            </a:fld>
            <a:endParaRPr lang="es-ES"/>
          </a:p>
        </p:txBody>
      </p:sp>
    </p:spTree>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txBox="1">
            <a:spLocks noGrp="1"/>
          </p:cNvSpPr>
          <p:nvPr>
            <p:ph type="dt" sz="half" idx="7"/>
          </p:nvPr>
        </p:nvSpPr>
        <p:spPr/>
        <p:txBody>
          <a:bodyPr/>
          <a:lstStyle>
            <a:lvl1pPr>
              <a:defRPr/>
            </a:lvl1pPr>
          </a:lstStyle>
          <a:p>
            <a:pPr lvl="0"/>
            <a:fld id="{13DD6BEB-54C0-4D48-BFFB-143690E6D7CB}" type="datetime1">
              <a:rPr lang="es-ES"/>
              <a:pPr lvl="0"/>
              <a:t>02/09/2017</a:t>
            </a:fld>
            <a:endParaRPr lang="es-ES"/>
          </a:p>
        </p:txBody>
      </p:sp>
      <p:sp>
        <p:nvSpPr>
          <p:cNvPr id="3" name="2 Marcador de pie de página"/>
          <p:cNvSpPr txBox="1">
            <a:spLocks noGrp="1"/>
          </p:cNvSpPr>
          <p:nvPr>
            <p:ph type="ftr" sz="quarter" idx="9"/>
          </p:nvPr>
        </p:nvSpPr>
        <p:spPr/>
        <p:txBody>
          <a:bodyPr/>
          <a:lstStyle>
            <a:lvl1pPr>
              <a:defRPr/>
            </a:lvl1pPr>
          </a:lstStyle>
          <a:p>
            <a:pPr lvl="0"/>
            <a:endParaRPr lang="es-ES"/>
          </a:p>
        </p:txBody>
      </p:sp>
      <p:sp>
        <p:nvSpPr>
          <p:cNvPr id="4" name="3 Marcador de número de diapositiva"/>
          <p:cNvSpPr txBox="1">
            <a:spLocks noGrp="1"/>
          </p:cNvSpPr>
          <p:nvPr>
            <p:ph type="sldNum" sz="quarter" idx="8"/>
          </p:nvPr>
        </p:nvSpPr>
        <p:spPr/>
        <p:txBody>
          <a:bodyPr/>
          <a:lstStyle>
            <a:lvl1pPr>
              <a:defRPr/>
            </a:lvl1pPr>
          </a:lstStyle>
          <a:p>
            <a:pPr lvl="0"/>
            <a:fld id="{80EC7312-37BB-4225-9782-B820F474DF70}" type="slidenum">
              <a:rPr/>
              <a:pPr lvl="0"/>
              <a:t>‹Nº›</a:t>
            </a:fld>
            <a:endParaRPr lang="es-ES"/>
          </a:p>
        </p:txBody>
      </p:sp>
    </p:spTree>
  </p:cSld>
  <p:clrMapOvr>
    <a:masterClrMapping/>
  </p:clrMapOvr>
  <p:transition/>
  <p:hf sldNum="0" hdr="0" ftr="0" dt="0"/>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txBox="1">
            <a:spLocks noGrp="1"/>
          </p:cNvSpPr>
          <p:nvPr>
            <p:ph type="title"/>
          </p:nvPr>
        </p:nvSpPr>
        <p:spPr>
          <a:xfrm>
            <a:off x="457200" y="273048"/>
            <a:ext cx="3008311" cy="1162046"/>
          </a:xfrm>
        </p:spPr>
        <p:txBody>
          <a:bodyPr anchor="b"/>
          <a:lstStyle>
            <a:lvl1pPr>
              <a:defRPr sz="2000" b="1"/>
            </a:lvl1pPr>
          </a:lstStyle>
          <a:p>
            <a:pPr lvl="0"/>
            <a:r>
              <a:rPr lang="es-ES"/>
              <a:t>Haga clic para modificar el estilo de título del patrón</a:t>
            </a:r>
          </a:p>
        </p:txBody>
      </p:sp>
      <p:sp>
        <p:nvSpPr>
          <p:cNvPr id="3" name="2 Marcador de contenido"/>
          <p:cNvSpPr txBox="1">
            <a:spLocks noGrp="1"/>
          </p:cNvSpPr>
          <p:nvPr>
            <p:ph idx="1"/>
          </p:nvPr>
        </p:nvSpPr>
        <p:spPr>
          <a:xfrm>
            <a:off x="3575047" y="273048"/>
            <a:ext cx="5111752" cy="5853110"/>
          </a:xfrm>
        </p:spPr>
        <p:txBody>
          <a:bodyPr/>
          <a:lstStyle>
            <a:lvl1pPr>
              <a:defRPr/>
            </a:lvl1pPr>
            <a:lvl2pPr>
              <a:defRPr sz="2800"/>
            </a:lvl2pPr>
            <a:lvl3pPr>
              <a:defRPr sz="2400"/>
            </a:lvl3pPr>
            <a:lvl4pPr>
              <a:defRPr/>
            </a:lvl4pPr>
            <a:lvl5pPr>
              <a:defRPr/>
            </a:lvl5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texto"/>
          <p:cNvSpPr txBox="1">
            <a:spLocks noGrp="1"/>
          </p:cNvSpPr>
          <p:nvPr>
            <p:ph type="body" idx="2"/>
          </p:nvPr>
        </p:nvSpPr>
        <p:spPr>
          <a:xfrm>
            <a:off x="457200" y="1435095"/>
            <a:ext cx="3008311" cy="4691064"/>
          </a:xfrm>
        </p:spPr>
        <p:txBody>
          <a:bodyPr/>
          <a:lstStyle>
            <a:lvl1pPr marL="0" indent="0">
              <a:buNone/>
              <a:defRPr sz="1400"/>
            </a:lvl1pPr>
          </a:lstStyle>
          <a:p>
            <a:pPr lvl="0"/>
            <a:r>
              <a:rPr lang="es-ES"/>
              <a:t>Haga clic para modificar el estilo de texto del patrón</a:t>
            </a:r>
          </a:p>
        </p:txBody>
      </p:sp>
      <p:sp>
        <p:nvSpPr>
          <p:cNvPr id="5" name="4 Marcador de fecha"/>
          <p:cNvSpPr txBox="1">
            <a:spLocks noGrp="1"/>
          </p:cNvSpPr>
          <p:nvPr>
            <p:ph type="dt" sz="half" idx="7"/>
          </p:nvPr>
        </p:nvSpPr>
        <p:spPr/>
        <p:txBody>
          <a:bodyPr/>
          <a:lstStyle>
            <a:lvl1pPr>
              <a:defRPr/>
            </a:lvl1pPr>
          </a:lstStyle>
          <a:p>
            <a:pPr lvl="0"/>
            <a:fld id="{5444F363-21B2-4463-87D5-063CCF4A7FFC}" type="datetime1">
              <a:rPr lang="es-ES"/>
              <a:pPr lvl="0"/>
              <a:t>02/09/2017</a:t>
            </a:fld>
            <a:endParaRPr lang="es-ES"/>
          </a:p>
        </p:txBody>
      </p:sp>
      <p:sp>
        <p:nvSpPr>
          <p:cNvPr id="6" name="5 Marcador de pie de página"/>
          <p:cNvSpPr txBox="1">
            <a:spLocks noGrp="1"/>
          </p:cNvSpPr>
          <p:nvPr>
            <p:ph type="ftr" sz="quarter" idx="9"/>
          </p:nvPr>
        </p:nvSpPr>
        <p:spPr/>
        <p:txBody>
          <a:bodyPr/>
          <a:lstStyle>
            <a:lvl1pPr>
              <a:defRPr/>
            </a:lvl1pPr>
          </a:lstStyle>
          <a:p>
            <a:pPr lvl="0"/>
            <a:endParaRPr lang="es-ES"/>
          </a:p>
        </p:txBody>
      </p:sp>
      <p:sp>
        <p:nvSpPr>
          <p:cNvPr id="7" name="6 Marcador de número de diapositiva"/>
          <p:cNvSpPr txBox="1">
            <a:spLocks noGrp="1"/>
          </p:cNvSpPr>
          <p:nvPr>
            <p:ph type="sldNum" sz="quarter" idx="8"/>
          </p:nvPr>
        </p:nvSpPr>
        <p:spPr/>
        <p:txBody>
          <a:bodyPr/>
          <a:lstStyle>
            <a:lvl1pPr>
              <a:defRPr/>
            </a:lvl1pPr>
          </a:lstStyle>
          <a:p>
            <a:pPr lvl="0"/>
            <a:fld id="{B86ED8BE-9B0B-4F11-AB94-C65D92969BA0}" type="slidenum">
              <a:rPr/>
              <a:pPr lvl="0"/>
              <a:t>‹Nº›</a:t>
            </a:fld>
            <a:endParaRPr lang="es-ES"/>
          </a:p>
        </p:txBody>
      </p:sp>
    </p:spTree>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txBox="1">
            <a:spLocks noGrp="1"/>
          </p:cNvSpPr>
          <p:nvPr>
            <p:ph type="title"/>
          </p:nvPr>
        </p:nvSpPr>
        <p:spPr/>
        <p:txBody>
          <a:bodyPr/>
          <a:lstStyle>
            <a:lvl1pPr>
              <a:defRPr/>
            </a:lvl1pPr>
          </a:lstStyle>
          <a:p>
            <a:pPr lvl="0"/>
            <a:r>
              <a:rPr lang="es-ES"/>
              <a:t>Haga clic para modificar el estilo de título del patrón</a:t>
            </a:r>
          </a:p>
        </p:txBody>
      </p:sp>
      <p:sp>
        <p:nvSpPr>
          <p:cNvPr id="3" name="2 Marcador de contenido"/>
          <p:cNvSpPr txBox="1">
            <a:spLocks noGrp="1"/>
          </p:cNvSpPr>
          <p:nvPr>
            <p:ph idx="1"/>
          </p:nvPr>
        </p:nvSpPr>
        <p:spPr/>
        <p:txBody>
          <a:bodyPr/>
          <a:lstStyle>
            <a:lvl1pPr>
              <a:defRPr/>
            </a:lvl1pPr>
            <a:lvl2pPr>
              <a:defRPr/>
            </a:lvl2pPr>
            <a:lvl3pPr>
              <a:defRPr/>
            </a:lvl3pPr>
            <a:lvl4pPr>
              <a:defRPr/>
            </a:lvl4pPr>
            <a:lvl5pPr>
              <a:defRPr/>
            </a:lvl5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txBox="1">
            <a:spLocks noGrp="1"/>
          </p:cNvSpPr>
          <p:nvPr>
            <p:ph type="dt" sz="half" idx="7"/>
          </p:nvPr>
        </p:nvSpPr>
        <p:spPr/>
        <p:txBody>
          <a:bodyPr/>
          <a:lstStyle>
            <a:lvl1pPr>
              <a:defRPr/>
            </a:lvl1pPr>
          </a:lstStyle>
          <a:p>
            <a:pPr lvl="0"/>
            <a:fld id="{BB8CBC7C-9C51-4EB0-B24E-4DEFB29B0236}" type="datetime1">
              <a:rPr lang="es-ES"/>
              <a:pPr lvl="0"/>
              <a:t>02/09/2017</a:t>
            </a:fld>
            <a:endParaRPr lang="es-ES"/>
          </a:p>
        </p:txBody>
      </p:sp>
      <p:sp>
        <p:nvSpPr>
          <p:cNvPr id="5" name="4 Marcador de pie de página"/>
          <p:cNvSpPr txBox="1">
            <a:spLocks noGrp="1"/>
          </p:cNvSpPr>
          <p:nvPr>
            <p:ph type="ftr" sz="quarter" idx="9"/>
          </p:nvPr>
        </p:nvSpPr>
        <p:spPr/>
        <p:txBody>
          <a:bodyPr/>
          <a:lstStyle>
            <a:lvl1pPr>
              <a:defRPr/>
            </a:lvl1pPr>
          </a:lstStyle>
          <a:p>
            <a:pPr lvl="0"/>
            <a:endParaRPr lang="es-ES"/>
          </a:p>
        </p:txBody>
      </p:sp>
      <p:sp>
        <p:nvSpPr>
          <p:cNvPr id="6" name="5 Marcador de número de diapositiva"/>
          <p:cNvSpPr txBox="1">
            <a:spLocks noGrp="1"/>
          </p:cNvSpPr>
          <p:nvPr>
            <p:ph type="sldNum" sz="quarter" idx="8"/>
          </p:nvPr>
        </p:nvSpPr>
        <p:spPr/>
        <p:txBody>
          <a:bodyPr/>
          <a:lstStyle>
            <a:lvl1pPr>
              <a:defRPr/>
            </a:lvl1pPr>
          </a:lstStyle>
          <a:p>
            <a:pPr lvl="0"/>
            <a:fld id="{9617A7CB-C220-4ABC-9C67-AE043BD1313C}" type="slidenum">
              <a:rPr/>
              <a:pPr lvl="0"/>
              <a:t>‹Nº›</a:t>
            </a:fld>
            <a:endParaRPr lang="es-ES"/>
          </a:p>
        </p:txBody>
      </p:sp>
    </p:spTree>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txBox="1">
            <a:spLocks noGrp="1"/>
          </p:cNvSpPr>
          <p:nvPr>
            <p:ph type="title"/>
          </p:nvPr>
        </p:nvSpPr>
        <p:spPr>
          <a:xfrm>
            <a:off x="1792288" y="4800600"/>
            <a:ext cx="5486400" cy="566735"/>
          </a:xfrm>
        </p:spPr>
        <p:txBody>
          <a:bodyPr anchor="b"/>
          <a:lstStyle>
            <a:lvl1pPr>
              <a:defRPr sz="2000" b="1"/>
            </a:lvl1pPr>
          </a:lstStyle>
          <a:p>
            <a:pPr lvl="0"/>
            <a:r>
              <a:rPr lang="es-ES"/>
              <a:t>Haga clic para modificar el estilo de título del patrón</a:t>
            </a:r>
          </a:p>
        </p:txBody>
      </p:sp>
      <p:sp>
        <p:nvSpPr>
          <p:cNvPr id="3" name="2 Marcador de posición de imagen"/>
          <p:cNvSpPr txBox="1">
            <a:spLocks noGrp="1"/>
          </p:cNvSpPr>
          <p:nvPr>
            <p:ph type="pic" idx="1"/>
          </p:nvPr>
        </p:nvSpPr>
        <p:spPr>
          <a:xfrm>
            <a:off x="1792288" y="612776"/>
            <a:ext cx="5486400" cy="4114800"/>
          </a:xfrm>
        </p:spPr>
        <p:txBody>
          <a:bodyPr/>
          <a:lstStyle>
            <a:lvl1pPr marL="0" indent="0">
              <a:buNone/>
              <a:defRPr/>
            </a:lvl1pPr>
          </a:lstStyle>
          <a:p>
            <a:pPr lvl="0"/>
            <a:endParaRPr lang="es-ES"/>
          </a:p>
        </p:txBody>
      </p:sp>
      <p:sp>
        <p:nvSpPr>
          <p:cNvPr id="4" name="3 Marcador de texto"/>
          <p:cNvSpPr txBox="1">
            <a:spLocks noGrp="1"/>
          </p:cNvSpPr>
          <p:nvPr>
            <p:ph type="body" idx="2"/>
          </p:nvPr>
        </p:nvSpPr>
        <p:spPr>
          <a:xfrm>
            <a:off x="1792288" y="5367335"/>
            <a:ext cx="5486400" cy="804864"/>
          </a:xfrm>
        </p:spPr>
        <p:txBody>
          <a:bodyPr/>
          <a:lstStyle>
            <a:lvl1pPr marL="0" indent="0">
              <a:buNone/>
              <a:defRPr sz="1400"/>
            </a:lvl1pPr>
          </a:lstStyle>
          <a:p>
            <a:pPr lvl="0"/>
            <a:r>
              <a:rPr lang="es-ES"/>
              <a:t>Haga clic para modificar el estilo de texto del patrón</a:t>
            </a:r>
          </a:p>
        </p:txBody>
      </p:sp>
      <p:sp>
        <p:nvSpPr>
          <p:cNvPr id="5" name="4 Marcador de fecha"/>
          <p:cNvSpPr txBox="1">
            <a:spLocks noGrp="1"/>
          </p:cNvSpPr>
          <p:nvPr>
            <p:ph type="dt" sz="half" idx="7"/>
          </p:nvPr>
        </p:nvSpPr>
        <p:spPr/>
        <p:txBody>
          <a:bodyPr/>
          <a:lstStyle>
            <a:lvl1pPr>
              <a:defRPr/>
            </a:lvl1pPr>
          </a:lstStyle>
          <a:p>
            <a:pPr lvl="0"/>
            <a:fld id="{AE7197B0-F5CE-4869-B60E-518A5D2738D2}" type="datetime1">
              <a:rPr lang="es-ES"/>
              <a:pPr lvl="0"/>
              <a:t>02/09/2017</a:t>
            </a:fld>
            <a:endParaRPr lang="es-ES"/>
          </a:p>
        </p:txBody>
      </p:sp>
      <p:sp>
        <p:nvSpPr>
          <p:cNvPr id="6" name="5 Marcador de pie de página"/>
          <p:cNvSpPr txBox="1">
            <a:spLocks noGrp="1"/>
          </p:cNvSpPr>
          <p:nvPr>
            <p:ph type="ftr" sz="quarter" idx="9"/>
          </p:nvPr>
        </p:nvSpPr>
        <p:spPr/>
        <p:txBody>
          <a:bodyPr/>
          <a:lstStyle>
            <a:lvl1pPr>
              <a:defRPr/>
            </a:lvl1pPr>
          </a:lstStyle>
          <a:p>
            <a:pPr lvl="0"/>
            <a:endParaRPr lang="es-ES"/>
          </a:p>
        </p:txBody>
      </p:sp>
      <p:sp>
        <p:nvSpPr>
          <p:cNvPr id="7" name="6 Marcador de número de diapositiva"/>
          <p:cNvSpPr txBox="1">
            <a:spLocks noGrp="1"/>
          </p:cNvSpPr>
          <p:nvPr>
            <p:ph type="sldNum" sz="quarter" idx="8"/>
          </p:nvPr>
        </p:nvSpPr>
        <p:spPr/>
        <p:txBody>
          <a:bodyPr/>
          <a:lstStyle>
            <a:lvl1pPr>
              <a:defRPr/>
            </a:lvl1pPr>
          </a:lstStyle>
          <a:p>
            <a:pPr lvl="0"/>
            <a:fld id="{5F720F39-5AAA-4D95-A004-3C31F45F320B}" type="slidenum">
              <a:rPr/>
              <a:pPr lvl="0"/>
              <a:t>‹Nº›</a:t>
            </a:fld>
            <a:endParaRPr lang="es-ES"/>
          </a:p>
        </p:txBody>
      </p:sp>
    </p:spTree>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txBox="1">
            <a:spLocks noGrp="1"/>
          </p:cNvSpPr>
          <p:nvPr>
            <p:ph type="title"/>
          </p:nvPr>
        </p:nvSpPr>
        <p:spPr/>
        <p:txBody>
          <a:bodyPr/>
          <a:lstStyle>
            <a:lvl1pPr>
              <a:defRPr/>
            </a:lvl1pPr>
          </a:lstStyle>
          <a:p>
            <a:pPr lvl="0"/>
            <a:r>
              <a:rPr lang="es-ES"/>
              <a:t>Haga clic para modificar el estilo de título del patrón</a:t>
            </a:r>
          </a:p>
        </p:txBody>
      </p:sp>
      <p:sp>
        <p:nvSpPr>
          <p:cNvPr id="3" name="2 Marcador de texto vertical"/>
          <p:cNvSpPr txBox="1">
            <a:spLocks noGrp="1"/>
          </p:cNvSpPr>
          <p:nvPr>
            <p:ph type="body" orient="vert" idx="1"/>
          </p:nvPr>
        </p:nvSpPr>
        <p:spPr/>
        <p:txBody>
          <a:bodyPr vert="eaVert"/>
          <a:lstStyle>
            <a:lvl1pPr>
              <a:defRPr/>
            </a:lvl1pPr>
            <a:lvl2pPr>
              <a:defRPr/>
            </a:lvl2pPr>
            <a:lvl3pPr>
              <a:defRPr/>
            </a:lvl3pPr>
            <a:lvl4pPr>
              <a:defRPr/>
            </a:lvl4pPr>
            <a:lvl5pPr>
              <a:defRPr/>
            </a:lvl5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txBox="1">
            <a:spLocks noGrp="1"/>
          </p:cNvSpPr>
          <p:nvPr>
            <p:ph type="dt" sz="half" idx="7"/>
          </p:nvPr>
        </p:nvSpPr>
        <p:spPr/>
        <p:txBody>
          <a:bodyPr/>
          <a:lstStyle>
            <a:lvl1pPr>
              <a:defRPr/>
            </a:lvl1pPr>
          </a:lstStyle>
          <a:p>
            <a:pPr lvl="0"/>
            <a:fld id="{C9444D85-E9ED-4960-879B-B71A0EC82A20}" type="datetime1">
              <a:rPr lang="es-ES"/>
              <a:pPr lvl="0"/>
              <a:t>02/09/2017</a:t>
            </a:fld>
            <a:endParaRPr lang="es-ES"/>
          </a:p>
        </p:txBody>
      </p:sp>
      <p:sp>
        <p:nvSpPr>
          <p:cNvPr id="5" name="4 Marcador de pie de página"/>
          <p:cNvSpPr txBox="1">
            <a:spLocks noGrp="1"/>
          </p:cNvSpPr>
          <p:nvPr>
            <p:ph type="ftr" sz="quarter" idx="9"/>
          </p:nvPr>
        </p:nvSpPr>
        <p:spPr/>
        <p:txBody>
          <a:bodyPr/>
          <a:lstStyle>
            <a:lvl1pPr>
              <a:defRPr/>
            </a:lvl1pPr>
          </a:lstStyle>
          <a:p>
            <a:pPr lvl="0"/>
            <a:endParaRPr lang="es-ES"/>
          </a:p>
        </p:txBody>
      </p:sp>
      <p:sp>
        <p:nvSpPr>
          <p:cNvPr id="6" name="5 Marcador de número de diapositiva"/>
          <p:cNvSpPr txBox="1">
            <a:spLocks noGrp="1"/>
          </p:cNvSpPr>
          <p:nvPr>
            <p:ph type="sldNum" sz="quarter" idx="8"/>
          </p:nvPr>
        </p:nvSpPr>
        <p:spPr/>
        <p:txBody>
          <a:bodyPr/>
          <a:lstStyle>
            <a:lvl1pPr>
              <a:defRPr/>
            </a:lvl1pPr>
          </a:lstStyle>
          <a:p>
            <a:pPr lvl="0"/>
            <a:fld id="{7B3BB8C6-63ED-4394-AE3B-FCE8A7BA0D74}" type="slidenum">
              <a:rPr/>
              <a:pPr lvl="0"/>
              <a:t>‹Nº›</a:t>
            </a:fld>
            <a:endParaRPr lang="es-ES"/>
          </a:p>
        </p:txBody>
      </p:sp>
    </p:spTree>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txBox="1">
            <a:spLocks noGrp="1"/>
          </p:cNvSpPr>
          <p:nvPr>
            <p:ph type="title" orient="vert"/>
          </p:nvPr>
        </p:nvSpPr>
        <p:spPr>
          <a:xfrm>
            <a:off x="6629400" y="273048"/>
            <a:ext cx="2057400" cy="5857875"/>
          </a:xfrm>
        </p:spPr>
        <p:txBody>
          <a:bodyPr vert="eaVert"/>
          <a:lstStyle>
            <a:lvl1pPr>
              <a:defRPr/>
            </a:lvl1pPr>
          </a:lstStyle>
          <a:p>
            <a:pPr lvl="0"/>
            <a:r>
              <a:rPr lang="es-ES"/>
              <a:t>Haga clic para modificar el estilo de título del patrón</a:t>
            </a:r>
          </a:p>
        </p:txBody>
      </p:sp>
      <p:sp>
        <p:nvSpPr>
          <p:cNvPr id="3" name="2 Marcador de texto vertical"/>
          <p:cNvSpPr txBox="1">
            <a:spLocks noGrp="1"/>
          </p:cNvSpPr>
          <p:nvPr>
            <p:ph type="body" orient="vert" idx="1"/>
          </p:nvPr>
        </p:nvSpPr>
        <p:spPr>
          <a:xfrm>
            <a:off x="457200" y="273048"/>
            <a:ext cx="6019796" cy="5857875"/>
          </a:xfrm>
        </p:spPr>
        <p:txBody>
          <a:bodyPr vert="eaVert"/>
          <a:lstStyle>
            <a:lvl1pPr>
              <a:defRPr/>
            </a:lvl1pPr>
            <a:lvl2pPr>
              <a:defRPr/>
            </a:lvl2pPr>
            <a:lvl3pPr>
              <a:defRPr/>
            </a:lvl3pPr>
            <a:lvl4pPr>
              <a:defRPr/>
            </a:lvl4pPr>
            <a:lvl5pPr>
              <a:defRPr/>
            </a:lvl5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txBox="1">
            <a:spLocks noGrp="1"/>
          </p:cNvSpPr>
          <p:nvPr>
            <p:ph type="dt" sz="half" idx="7"/>
          </p:nvPr>
        </p:nvSpPr>
        <p:spPr/>
        <p:txBody>
          <a:bodyPr/>
          <a:lstStyle>
            <a:lvl1pPr>
              <a:defRPr/>
            </a:lvl1pPr>
          </a:lstStyle>
          <a:p>
            <a:pPr lvl="0"/>
            <a:fld id="{B4257A5E-5D95-48AE-ABA8-9B8F3CBC4429}" type="datetime1">
              <a:rPr lang="es-ES"/>
              <a:pPr lvl="0"/>
              <a:t>02/09/2017</a:t>
            </a:fld>
            <a:endParaRPr lang="es-ES"/>
          </a:p>
        </p:txBody>
      </p:sp>
      <p:sp>
        <p:nvSpPr>
          <p:cNvPr id="5" name="4 Marcador de pie de página"/>
          <p:cNvSpPr txBox="1">
            <a:spLocks noGrp="1"/>
          </p:cNvSpPr>
          <p:nvPr>
            <p:ph type="ftr" sz="quarter" idx="9"/>
          </p:nvPr>
        </p:nvSpPr>
        <p:spPr/>
        <p:txBody>
          <a:bodyPr/>
          <a:lstStyle>
            <a:lvl1pPr>
              <a:defRPr/>
            </a:lvl1pPr>
          </a:lstStyle>
          <a:p>
            <a:pPr lvl="0"/>
            <a:endParaRPr lang="es-ES"/>
          </a:p>
        </p:txBody>
      </p:sp>
      <p:sp>
        <p:nvSpPr>
          <p:cNvPr id="6" name="5 Marcador de número de diapositiva"/>
          <p:cNvSpPr txBox="1">
            <a:spLocks noGrp="1"/>
          </p:cNvSpPr>
          <p:nvPr>
            <p:ph type="sldNum" sz="quarter" idx="8"/>
          </p:nvPr>
        </p:nvSpPr>
        <p:spPr/>
        <p:txBody>
          <a:bodyPr/>
          <a:lstStyle>
            <a:lvl1pPr>
              <a:defRPr/>
            </a:lvl1pPr>
          </a:lstStyle>
          <a:p>
            <a:pPr lvl="0"/>
            <a:fld id="{259DE173-79A7-49C7-9219-B354A7219668}" type="slidenum">
              <a:rPr/>
              <a:pPr lvl="0"/>
              <a:t>‹Nº›</a:t>
            </a:fld>
            <a:endParaRPr lang="es-ES"/>
          </a:p>
        </p:txBody>
      </p:sp>
    </p:spTree>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1_En blanco">
    <p:spTree>
      <p:nvGrpSpPr>
        <p:cNvPr id="1" name=""/>
        <p:cNvGrpSpPr/>
        <p:nvPr/>
      </p:nvGrpSpPr>
      <p:grpSpPr>
        <a:xfrm>
          <a:off x="0" y="0"/>
          <a:ext cx="0" cy="0"/>
          <a:chOff x="0" y="0"/>
          <a:chExt cx="0" cy="0"/>
        </a:xfrm>
      </p:grpSpPr>
      <p:sp>
        <p:nvSpPr>
          <p:cNvPr id="2" name="1 Marcador de fecha"/>
          <p:cNvSpPr txBox="1">
            <a:spLocks noGrp="1"/>
          </p:cNvSpPr>
          <p:nvPr>
            <p:ph type="dt" sz="half" idx="7"/>
          </p:nvPr>
        </p:nvSpPr>
        <p:spPr/>
        <p:txBody>
          <a:bodyPr/>
          <a:lstStyle>
            <a:lvl1pPr>
              <a:defRPr/>
            </a:lvl1pPr>
          </a:lstStyle>
          <a:p>
            <a:pPr lvl="0"/>
            <a:fld id="{E5C36E8B-EEFE-4EA1-9F17-AB18EC5C0928}" type="datetime1">
              <a:rPr lang="es-ES"/>
              <a:pPr lvl="0"/>
              <a:t>02/09/2017</a:t>
            </a:fld>
            <a:endParaRPr lang="es-ES"/>
          </a:p>
        </p:txBody>
      </p:sp>
      <p:sp>
        <p:nvSpPr>
          <p:cNvPr id="3" name="2 Marcador de pie de página"/>
          <p:cNvSpPr txBox="1">
            <a:spLocks noGrp="1"/>
          </p:cNvSpPr>
          <p:nvPr>
            <p:ph type="ftr" sz="quarter" idx="9"/>
          </p:nvPr>
        </p:nvSpPr>
        <p:spPr/>
        <p:txBody>
          <a:bodyPr/>
          <a:lstStyle>
            <a:lvl1pPr>
              <a:defRPr/>
            </a:lvl1pPr>
          </a:lstStyle>
          <a:p>
            <a:pPr lvl="0"/>
            <a:endParaRPr lang="es-ES"/>
          </a:p>
        </p:txBody>
      </p:sp>
      <p:sp>
        <p:nvSpPr>
          <p:cNvPr id="4" name="3 Marcador de número de diapositiva"/>
          <p:cNvSpPr txBox="1">
            <a:spLocks noGrp="1"/>
          </p:cNvSpPr>
          <p:nvPr>
            <p:ph type="sldNum" sz="quarter" idx="8"/>
          </p:nvPr>
        </p:nvSpPr>
        <p:spPr/>
        <p:txBody>
          <a:bodyPr/>
          <a:lstStyle>
            <a:lvl1pPr>
              <a:defRPr/>
            </a:lvl1pPr>
          </a:lstStyle>
          <a:p>
            <a:pPr lvl="0"/>
            <a:fld id="{F376E566-2A7E-4462-9C07-1CDFEA01F427}" type="slidenum">
              <a:rPr/>
              <a:pPr lvl="0"/>
              <a:t>‹Nº›</a:t>
            </a:fld>
            <a:endParaRPr lang="es-ES"/>
          </a:p>
        </p:txBody>
      </p:sp>
      <p:sp>
        <p:nvSpPr>
          <p:cNvPr id="5" name="4 Título"/>
          <p:cNvSpPr txBox="1">
            <a:spLocks noGrp="1"/>
          </p:cNvSpPr>
          <p:nvPr>
            <p:ph type="title" idx="4294967295"/>
          </p:nvPr>
        </p:nvSpPr>
        <p:spPr/>
        <p:txBody>
          <a:bodyPr/>
          <a:lstStyle>
            <a:lvl1pPr>
              <a:defRPr/>
            </a:lvl1pPr>
          </a:lstStyle>
          <a:p>
            <a:pPr lvl="0"/>
            <a:endParaRPr lang="es-ES"/>
          </a:p>
        </p:txBody>
      </p:sp>
      <p:sp>
        <p:nvSpPr>
          <p:cNvPr id="6" name="5 Marcador de texto"/>
          <p:cNvSpPr txBox="1">
            <a:spLocks noGrp="1"/>
          </p:cNvSpPr>
          <p:nvPr>
            <p:ph type="body" idx="4294967295"/>
          </p:nvPr>
        </p:nvSpPr>
        <p:spPr/>
        <p:txBody>
          <a:bodyPr/>
          <a:lstStyle>
            <a:lvl1pPr hangingPunct="0">
              <a:defRPr>
                <a:latin typeface="Arial" pitchFamily="18"/>
              </a:defRPr>
            </a:lvl1pPr>
          </a:lstStyle>
          <a:p>
            <a:pPr lvl="0"/>
            <a:endParaRPr lang="es-ES"/>
          </a:p>
        </p:txBody>
      </p:sp>
    </p:spTree>
  </p:cSld>
  <p:clrMapOvr>
    <a:masterClrMapping/>
  </p:clrMapOvr>
  <p:transition/>
  <p:hf sldNum="0" hdr="0" ftr="0" dt="0"/>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txBox="1">
            <a:spLocks noGrp="1"/>
          </p:cNvSpPr>
          <p:nvPr>
            <p:ph type="ctrTitle"/>
          </p:nvPr>
        </p:nvSpPr>
        <p:spPr>
          <a:xfrm>
            <a:off x="685800" y="2130423"/>
            <a:ext cx="7772400" cy="1470026"/>
          </a:xfrm>
        </p:spPr>
        <p:txBody>
          <a:bodyPr/>
          <a:lstStyle>
            <a:lvl1pPr>
              <a:defRPr/>
            </a:lvl1pPr>
          </a:lstStyle>
          <a:p>
            <a:pPr lvl="0"/>
            <a:r>
              <a:rPr lang="es-ES"/>
              <a:t>Haga clic para modificar el estilo de título del patrón</a:t>
            </a:r>
          </a:p>
        </p:txBody>
      </p:sp>
      <p:sp>
        <p:nvSpPr>
          <p:cNvPr id="3" name="2 Subtítulo"/>
          <p:cNvSpPr txBox="1">
            <a:spLocks noGrp="1"/>
          </p:cNvSpPr>
          <p:nvPr>
            <p:ph type="subTitle" idx="1"/>
          </p:nvPr>
        </p:nvSpPr>
        <p:spPr>
          <a:xfrm>
            <a:off x="1371600" y="3886200"/>
            <a:ext cx="6400800" cy="1752603"/>
          </a:xfrm>
        </p:spPr>
        <p:txBody>
          <a:bodyPr anchorCtr="1"/>
          <a:lstStyle>
            <a:lvl1pPr marL="0" indent="0" algn="ctr">
              <a:buNone/>
              <a:defRPr>
                <a:solidFill>
                  <a:srgbClr val="898989"/>
                </a:solidFill>
              </a:defRPr>
            </a:lvl1pPr>
          </a:lstStyle>
          <a:p>
            <a:pPr lvl="0"/>
            <a:r>
              <a:rPr lang="es-ES"/>
              <a:t>Haga clic para modificar el estilo de subtítulo del patrón</a:t>
            </a:r>
          </a:p>
        </p:txBody>
      </p:sp>
      <p:sp>
        <p:nvSpPr>
          <p:cNvPr id="4" name="3 Marcador de fecha"/>
          <p:cNvSpPr txBox="1">
            <a:spLocks noGrp="1"/>
          </p:cNvSpPr>
          <p:nvPr>
            <p:ph type="dt" sz="half" idx="7"/>
          </p:nvPr>
        </p:nvSpPr>
        <p:spPr/>
        <p:txBody>
          <a:bodyPr/>
          <a:lstStyle>
            <a:lvl1pPr>
              <a:defRPr/>
            </a:lvl1pPr>
          </a:lstStyle>
          <a:p>
            <a:fld id="{69512E4F-1B40-4B58-8057-04B56C48AB2A}" type="datetime1">
              <a:rPr lang="es-ES"/>
              <a:pPr/>
              <a:t>02/09/2017</a:t>
            </a:fld>
            <a:endParaRPr/>
          </a:p>
        </p:txBody>
      </p:sp>
      <p:sp>
        <p:nvSpPr>
          <p:cNvPr id="5" name="4 Marcador de pie de página"/>
          <p:cNvSpPr txBox="1">
            <a:spLocks noGrp="1"/>
          </p:cNvSpPr>
          <p:nvPr>
            <p:ph type="ftr" sz="quarter" idx="9"/>
          </p:nvPr>
        </p:nvSpPr>
        <p:spPr/>
        <p:txBody>
          <a:bodyPr/>
          <a:lstStyle>
            <a:lvl1pPr>
              <a:defRPr/>
            </a:lvl1pPr>
          </a:lstStyle>
          <a:p>
            <a:endParaRPr/>
          </a:p>
        </p:txBody>
      </p:sp>
      <p:sp>
        <p:nvSpPr>
          <p:cNvPr id="6" name="5 Marcador de número de diapositiva"/>
          <p:cNvSpPr txBox="1">
            <a:spLocks noGrp="1"/>
          </p:cNvSpPr>
          <p:nvPr>
            <p:ph type="sldNum" sz="quarter" idx="8"/>
          </p:nvPr>
        </p:nvSpPr>
        <p:spPr/>
        <p:txBody>
          <a:bodyPr/>
          <a:lstStyle>
            <a:lvl1pPr>
              <a:defRPr/>
            </a:lvl1pPr>
          </a:lstStyle>
          <a:p>
            <a:fld id="{623B1040-3937-4984-80E6-FDE008C21DA5}" type="slidenum">
              <a:rPr/>
              <a:pPr/>
              <a:t>‹Nº›</a:t>
            </a:fld>
            <a:endParaRPr/>
          </a:p>
        </p:txBody>
      </p:sp>
    </p:spTree>
    <p:extLst>
      <p:ext uri="{BB962C8B-B14F-4D97-AF65-F5344CB8AC3E}">
        <p14:creationId xmlns:p14="http://schemas.microsoft.com/office/powerpoint/2010/main" xmlns="" val="1299845445"/>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txBox="1">
            <a:spLocks noGrp="1"/>
          </p:cNvSpPr>
          <p:nvPr>
            <p:ph type="title"/>
          </p:nvPr>
        </p:nvSpPr>
        <p:spPr/>
        <p:txBody>
          <a:bodyPr/>
          <a:lstStyle>
            <a:lvl1pPr>
              <a:defRPr/>
            </a:lvl1pPr>
          </a:lstStyle>
          <a:p>
            <a:pPr lvl="0"/>
            <a:r>
              <a:rPr lang="es-ES"/>
              <a:t>Haga clic para modificar el estilo de título del patrón</a:t>
            </a:r>
          </a:p>
        </p:txBody>
      </p:sp>
      <p:sp>
        <p:nvSpPr>
          <p:cNvPr id="3" name="2 Marcador de contenido"/>
          <p:cNvSpPr txBox="1">
            <a:spLocks noGrp="1"/>
          </p:cNvSpPr>
          <p:nvPr>
            <p:ph idx="1"/>
          </p:nvPr>
        </p:nvSpPr>
        <p:spPr/>
        <p:txBody>
          <a:bodyPr/>
          <a:lstStyle>
            <a:lvl1pPr>
              <a:defRPr/>
            </a:lvl1pPr>
            <a:lvl2pPr>
              <a:defRPr/>
            </a:lvl2pPr>
            <a:lvl3pPr>
              <a:defRPr/>
            </a:lvl3pPr>
            <a:lvl4pPr>
              <a:defRPr/>
            </a:lvl4pPr>
            <a:lvl5pPr>
              <a:defRPr/>
            </a:lvl5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txBox="1">
            <a:spLocks noGrp="1"/>
          </p:cNvSpPr>
          <p:nvPr>
            <p:ph type="dt" sz="half" idx="7"/>
          </p:nvPr>
        </p:nvSpPr>
        <p:spPr/>
        <p:txBody>
          <a:bodyPr/>
          <a:lstStyle>
            <a:lvl1pPr>
              <a:defRPr/>
            </a:lvl1pPr>
          </a:lstStyle>
          <a:p>
            <a:fld id="{7355AF18-53AA-43C3-A4F3-470EE7006024}" type="datetime1">
              <a:rPr lang="es-ES"/>
              <a:pPr/>
              <a:t>02/09/2017</a:t>
            </a:fld>
            <a:endParaRPr/>
          </a:p>
        </p:txBody>
      </p:sp>
      <p:sp>
        <p:nvSpPr>
          <p:cNvPr id="5" name="4 Marcador de pie de página"/>
          <p:cNvSpPr txBox="1">
            <a:spLocks noGrp="1"/>
          </p:cNvSpPr>
          <p:nvPr>
            <p:ph type="ftr" sz="quarter" idx="9"/>
          </p:nvPr>
        </p:nvSpPr>
        <p:spPr/>
        <p:txBody>
          <a:bodyPr/>
          <a:lstStyle>
            <a:lvl1pPr>
              <a:defRPr/>
            </a:lvl1pPr>
          </a:lstStyle>
          <a:p>
            <a:endParaRPr/>
          </a:p>
        </p:txBody>
      </p:sp>
      <p:sp>
        <p:nvSpPr>
          <p:cNvPr id="6" name="5 Marcador de número de diapositiva"/>
          <p:cNvSpPr txBox="1">
            <a:spLocks noGrp="1"/>
          </p:cNvSpPr>
          <p:nvPr>
            <p:ph type="sldNum" sz="quarter" idx="8"/>
          </p:nvPr>
        </p:nvSpPr>
        <p:spPr/>
        <p:txBody>
          <a:bodyPr/>
          <a:lstStyle>
            <a:lvl1pPr>
              <a:defRPr/>
            </a:lvl1pPr>
          </a:lstStyle>
          <a:p>
            <a:fld id="{E1F7EC99-5ABF-47C5-9708-22A9F93F01B6}" type="slidenum">
              <a:rPr/>
              <a:pPr/>
              <a:t>‹Nº›</a:t>
            </a:fld>
            <a:endParaRPr/>
          </a:p>
        </p:txBody>
      </p:sp>
    </p:spTree>
    <p:extLst>
      <p:ext uri="{BB962C8B-B14F-4D97-AF65-F5344CB8AC3E}">
        <p14:creationId xmlns:p14="http://schemas.microsoft.com/office/powerpoint/2010/main" xmlns="" val="2935635764"/>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hf sldNum="0" hdr="0" ftr="0" dt="0"/>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txBox="1">
            <a:spLocks noGrp="1"/>
          </p:cNvSpPr>
          <p:nvPr>
            <p:ph type="title"/>
          </p:nvPr>
        </p:nvSpPr>
        <p:spPr>
          <a:xfrm>
            <a:off x="722311" y="4406895"/>
            <a:ext cx="7772400" cy="1362071"/>
          </a:xfrm>
        </p:spPr>
        <p:txBody>
          <a:bodyPr anchor="t"/>
          <a:lstStyle>
            <a:lvl1pPr>
              <a:defRPr sz="4000" b="1" cap="all"/>
            </a:lvl1pPr>
          </a:lstStyle>
          <a:p>
            <a:pPr lvl="0"/>
            <a:r>
              <a:rPr lang="es-ES"/>
              <a:t>Haga clic para modificar el estilo de título del patrón</a:t>
            </a:r>
          </a:p>
        </p:txBody>
      </p:sp>
      <p:sp>
        <p:nvSpPr>
          <p:cNvPr id="3" name="2 Marcador de texto"/>
          <p:cNvSpPr txBox="1">
            <a:spLocks noGrp="1"/>
          </p:cNvSpPr>
          <p:nvPr>
            <p:ph type="body" idx="1"/>
          </p:nvPr>
        </p:nvSpPr>
        <p:spPr>
          <a:xfrm>
            <a:off x="722311" y="2906713"/>
            <a:ext cx="7772400" cy="1500182"/>
          </a:xfrm>
        </p:spPr>
        <p:txBody>
          <a:bodyPr anchor="b"/>
          <a:lstStyle>
            <a:lvl1pPr marL="0" indent="0">
              <a:buNone/>
              <a:defRPr sz="2000">
                <a:solidFill>
                  <a:srgbClr val="898989"/>
                </a:solidFill>
              </a:defRPr>
            </a:lvl1pPr>
          </a:lstStyle>
          <a:p>
            <a:pPr lvl="0"/>
            <a:r>
              <a:rPr lang="es-ES"/>
              <a:t>Haga clic para modificar el estilo de texto del patrón</a:t>
            </a:r>
          </a:p>
        </p:txBody>
      </p:sp>
      <p:sp>
        <p:nvSpPr>
          <p:cNvPr id="4" name="3 Marcador de fecha"/>
          <p:cNvSpPr txBox="1">
            <a:spLocks noGrp="1"/>
          </p:cNvSpPr>
          <p:nvPr>
            <p:ph type="dt" sz="half" idx="7"/>
          </p:nvPr>
        </p:nvSpPr>
        <p:spPr/>
        <p:txBody>
          <a:bodyPr/>
          <a:lstStyle>
            <a:lvl1pPr>
              <a:defRPr/>
            </a:lvl1pPr>
          </a:lstStyle>
          <a:p>
            <a:fld id="{48835A04-6DC6-4838-B551-8292D4532C17}" type="datetime1">
              <a:rPr lang="es-ES"/>
              <a:pPr/>
              <a:t>02/09/2017</a:t>
            </a:fld>
            <a:endParaRPr/>
          </a:p>
        </p:txBody>
      </p:sp>
      <p:sp>
        <p:nvSpPr>
          <p:cNvPr id="5" name="4 Marcador de pie de página"/>
          <p:cNvSpPr txBox="1">
            <a:spLocks noGrp="1"/>
          </p:cNvSpPr>
          <p:nvPr>
            <p:ph type="ftr" sz="quarter" idx="9"/>
          </p:nvPr>
        </p:nvSpPr>
        <p:spPr/>
        <p:txBody>
          <a:bodyPr/>
          <a:lstStyle>
            <a:lvl1pPr>
              <a:defRPr/>
            </a:lvl1pPr>
          </a:lstStyle>
          <a:p>
            <a:endParaRPr/>
          </a:p>
        </p:txBody>
      </p:sp>
      <p:sp>
        <p:nvSpPr>
          <p:cNvPr id="6" name="5 Marcador de número de diapositiva"/>
          <p:cNvSpPr txBox="1">
            <a:spLocks noGrp="1"/>
          </p:cNvSpPr>
          <p:nvPr>
            <p:ph type="sldNum" sz="quarter" idx="8"/>
          </p:nvPr>
        </p:nvSpPr>
        <p:spPr/>
        <p:txBody>
          <a:bodyPr/>
          <a:lstStyle>
            <a:lvl1pPr>
              <a:defRPr/>
            </a:lvl1pPr>
          </a:lstStyle>
          <a:p>
            <a:fld id="{5978CFD2-46B6-4886-8F4A-73F4F568B3D6}" type="slidenum">
              <a:rPr/>
              <a:pPr/>
              <a:t>‹Nº›</a:t>
            </a:fld>
            <a:endParaRPr/>
          </a:p>
        </p:txBody>
      </p:sp>
    </p:spTree>
    <p:extLst>
      <p:ext uri="{BB962C8B-B14F-4D97-AF65-F5344CB8AC3E}">
        <p14:creationId xmlns:p14="http://schemas.microsoft.com/office/powerpoint/2010/main" xmlns="" val="208560543"/>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txBox="1">
            <a:spLocks noGrp="1"/>
          </p:cNvSpPr>
          <p:nvPr>
            <p:ph type="title"/>
          </p:nvPr>
        </p:nvSpPr>
        <p:spPr/>
        <p:txBody>
          <a:bodyPr/>
          <a:lstStyle>
            <a:lvl1pPr>
              <a:defRPr/>
            </a:lvl1pPr>
          </a:lstStyle>
          <a:p>
            <a:pPr lvl="0"/>
            <a:r>
              <a:rPr lang="es-ES"/>
              <a:t>Haga clic para modificar el estilo de título del patrón</a:t>
            </a:r>
          </a:p>
        </p:txBody>
      </p:sp>
      <p:sp>
        <p:nvSpPr>
          <p:cNvPr id="3" name="2 Marcador de contenido"/>
          <p:cNvSpPr txBox="1">
            <a:spLocks noGrp="1"/>
          </p:cNvSpPr>
          <p:nvPr>
            <p:ph idx="1"/>
          </p:nvPr>
        </p:nvSpPr>
        <p:spPr>
          <a:xfrm>
            <a:off x="457200" y="1604964"/>
            <a:ext cx="4038603" cy="4525959"/>
          </a:xfrm>
        </p:spPr>
        <p:txBody>
          <a:bodyPr/>
          <a:lstStyle>
            <a:lvl1pPr>
              <a:defRPr sz="2800"/>
            </a:lvl1pPr>
            <a:lvl2pPr>
              <a:defRPr/>
            </a:lvl2pPr>
            <a:lvl3pPr>
              <a:defRPr/>
            </a:lvl3pPr>
            <a:lvl4pPr>
              <a:defRPr sz="1800"/>
            </a:lvl4pPr>
            <a:lvl5pPr>
              <a:defRPr sz="1800"/>
            </a:lvl5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contenido"/>
          <p:cNvSpPr txBox="1">
            <a:spLocks noGrp="1"/>
          </p:cNvSpPr>
          <p:nvPr>
            <p:ph idx="2"/>
          </p:nvPr>
        </p:nvSpPr>
        <p:spPr>
          <a:xfrm>
            <a:off x="4648196" y="1604964"/>
            <a:ext cx="4038603" cy="4525959"/>
          </a:xfrm>
        </p:spPr>
        <p:txBody>
          <a:bodyPr/>
          <a:lstStyle>
            <a:lvl1pPr>
              <a:defRPr sz="2800"/>
            </a:lvl1pPr>
            <a:lvl2pPr>
              <a:defRPr/>
            </a:lvl2pPr>
            <a:lvl3pPr>
              <a:defRPr/>
            </a:lvl3pPr>
            <a:lvl4pPr>
              <a:defRPr sz="1800"/>
            </a:lvl4pPr>
            <a:lvl5pPr>
              <a:defRPr sz="1800"/>
            </a:lvl5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4 Marcador de fecha"/>
          <p:cNvSpPr txBox="1">
            <a:spLocks noGrp="1"/>
          </p:cNvSpPr>
          <p:nvPr>
            <p:ph type="dt" sz="half" idx="7"/>
          </p:nvPr>
        </p:nvSpPr>
        <p:spPr/>
        <p:txBody>
          <a:bodyPr/>
          <a:lstStyle>
            <a:lvl1pPr>
              <a:defRPr/>
            </a:lvl1pPr>
          </a:lstStyle>
          <a:p>
            <a:fld id="{05F568C2-32C4-4810-B76D-170C4D2775FF}" type="datetime1">
              <a:rPr lang="es-ES"/>
              <a:pPr/>
              <a:t>02/09/2017</a:t>
            </a:fld>
            <a:endParaRPr/>
          </a:p>
        </p:txBody>
      </p:sp>
      <p:sp>
        <p:nvSpPr>
          <p:cNvPr id="6" name="5 Marcador de pie de página"/>
          <p:cNvSpPr txBox="1">
            <a:spLocks noGrp="1"/>
          </p:cNvSpPr>
          <p:nvPr>
            <p:ph type="ftr" sz="quarter" idx="9"/>
          </p:nvPr>
        </p:nvSpPr>
        <p:spPr/>
        <p:txBody>
          <a:bodyPr/>
          <a:lstStyle>
            <a:lvl1pPr>
              <a:defRPr/>
            </a:lvl1pPr>
          </a:lstStyle>
          <a:p>
            <a:endParaRPr/>
          </a:p>
        </p:txBody>
      </p:sp>
      <p:sp>
        <p:nvSpPr>
          <p:cNvPr id="7" name="6 Marcador de número de diapositiva"/>
          <p:cNvSpPr txBox="1">
            <a:spLocks noGrp="1"/>
          </p:cNvSpPr>
          <p:nvPr>
            <p:ph type="sldNum" sz="quarter" idx="8"/>
          </p:nvPr>
        </p:nvSpPr>
        <p:spPr/>
        <p:txBody>
          <a:bodyPr/>
          <a:lstStyle>
            <a:lvl1pPr>
              <a:defRPr/>
            </a:lvl1pPr>
          </a:lstStyle>
          <a:p>
            <a:fld id="{E09BC380-4D53-4336-8E2D-80E5C5A40947}" type="slidenum">
              <a:rPr/>
              <a:pPr/>
              <a:t>‹Nº›</a:t>
            </a:fld>
            <a:endParaRPr/>
          </a:p>
        </p:txBody>
      </p:sp>
    </p:spTree>
    <p:extLst>
      <p:ext uri="{BB962C8B-B14F-4D97-AF65-F5344CB8AC3E}">
        <p14:creationId xmlns:p14="http://schemas.microsoft.com/office/powerpoint/2010/main" xmlns="" val="1266970125"/>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txBox="1">
            <a:spLocks noGrp="1"/>
          </p:cNvSpPr>
          <p:nvPr>
            <p:ph type="title"/>
          </p:nvPr>
        </p:nvSpPr>
        <p:spPr>
          <a:xfrm>
            <a:off x="457200" y="274640"/>
            <a:ext cx="8229600" cy="1143000"/>
          </a:xfrm>
        </p:spPr>
        <p:txBody>
          <a:bodyPr/>
          <a:lstStyle>
            <a:lvl1pPr>
              <a:defRPr/>
            </a:lvl1pPr>
          </a:lstStyle>
          <a:p>
            <a:pPr lvl="0"/>
            <a:r>
              <a:rPr lang="es-ES"/>
              <a:t>Haga clic para modificar el estilo de título del patrón</a:t>
            </a:r>
          </a:p>
        </p:txBody>
      </p:sp>
      <p:sp>
        <p:nvSpPr>
          <p:cNvPr id="3" name="2 Marcador de texto"/>
          <p:cNvSpPr txBox="1">
            <a:spLocks noGrp="1"/>
          </p:cNvSpPr>
          <p:nvPr>
            <p:ph type="body" idx="1"/>
          </p:nvPr>
        </p:nvSpPr>
        <p:spPr>
          <a:xfrm>
            <a:off x="457200" y="1535113"/>
            <a:ext cx="4040184" cy="639759"/>
          </a:xfrm>
        </p:spPr>
        <p:txBody>
          <a:bodyPr anchor="b"/>
          <a:lstStyle>
            <a:lvl1pPr marL="0" indent="0">
              <a:buNone/>
              <a:defRPr sz="2400" b="1"/>
            </a:lvl1pPr>
          </a:lstStyle>
          <a:p>
            <a:pPr lvl="0"/>
            <a:r>
              <a:rPr lang="es-ES"/>
              <a:t>Haga clic para modificar el estilo de texto del patrón</a:t>
            </a:r>
          </a:p>
        </p:txBody>
      </p:sp>
      <p:sp>
        <p:nvSpPr>
          <p:cNvPr id="4" name="3 Marcador de contenido"/>
          <p:cNvSpPr txBox="1">
            <a:spLocks noGrp="1"/>
          </p:cNvSpPr>
          <p:nvPr>
            <p:ph idx="2"/>
          </p:nvPr>
        </p:nvSpPr>
        <p:spPr>
          <a:xfrm>
            <a:off x="457200" y="2174872"/>
            <a:ext cx="4040184" cy="3951286"/>
          </a:xfrm>
        </p:spPr>
        <p:txBody>
          <a:bodyPr/>
          <a:lstStyle>
            <a:lvl1pPr>
              <a:defRPr sz="2400"/>
            </a:lvl1pPr>
            <a:lvl2pPr>
              <a:defRPr sz="2000"/>
            </a:lvl2pPr>
            <a:lvl3pPr>
              <a:defRPr sz="1800"/>
            </a:lvl3pPr>
            <a:lvl4pPr>
              <a:defRPr sz="1600"/>
            </a:lvl4pPr>
            <a:lvl5pPr>
              <a:defRPr sz="1600"/>
            </a:lvl5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4 Marcador de texto"/>
          <p:cNvSpPr txBox="1">
            <a:spLocks noGrp="1"/>
          </p:cNvSpPr>
          <p:nvPr>
            <p:ph type="body" idx="3"/>
          </p:nvPr>
        </p:nvSpPr>
        <p:spPr>
          <a:xfrm>
            <a:off x="4645023" y="1535113"/>
            <a:ext cx="4041776" cy="639759"/>
          </a:xfrm>
        </p:spPr>
        <p:txBody>
          <a:bodyPr anchor="b"/>
          <a:lstStyle>
            <a:lvl1pPr marL="0" indent="0">
              <a:buNone/>
              <a:defRPr sz="2400" b="1"/>
            </a:lvl1pPr>
          </a:lstStyle>
          <a:p>
            <a:pPr lvl="0"/>
            <a:r>
              <a:rPr lang="es-ES"/>
              <a:t>Haga clic para modificar el estilo de texto del patrón</a:t>
            </a:r>
          </a:p>
        </p:txBody>
      </p:sp>
      <p:sp>
        <p:nvSpPr>
          <p:cNvPr id="6" name="5 Marcador de contenido"/>
          <p:cNvSpPr txBox="1">
            <a:spLocks noGrp="1"/>
          </p:cNvSpPr>
          <p:nvPr>
            <p:ph idx="4"/>
          </p:nvPr>
        </p:nvSpPr>
        <p:spPr>
          <a:xfrm>
            <a:off x="4645023" y="2174872"/>
            <a:ext cx="4041776" cy="3951286"/>
          </a:xfrm>
        </p:spPr>
        <p:txBody>
          <a:bodyPr/>
          <a:lstStyle>
            <a:lvl1pPr>
              <a:defRPr sz="2400"/>
            </a:lvl1pPr>
            <a:lvl2pPr>
              <a:defRPr sz="2000"/>
            </a:lvl2pPr>
            <a:lvl3pPr>
              <a:defRPr sz="1800"/>
            </a:lvl3pPr>
            <a:lvl4pPr>
              <a:defRPr sz="1600"/>
            </a:lvl4pPr>
            <a:lvl5pPr>
              <a:defRPr sz="1600"/>
            </a:lvl5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6 Marcador de fecha"/>
          <p:cNvSpPr txBox="1">
            <a:spLocks noGrp="1"/>
          </p:cNvSpPr>
          <p:nvPr>
            <p:ph type="dt" sz="half" idx="7"/>
          </p:nvPr>
        </p:nvSpPr>
        <p:spPr/>
        <p:txBody>
          <a:bodyPr/>
          <a:lstStyle>
            <a:lvl1pPr>
              <a:defRPr/>
            </a:lvl1pPr>
          </a:lstStyle>
          <a:p>
            <a:fld id="{457C6AF0-C24C-4E69-9B0B-07ECC6F69A54}" type="datetime1">
              <a:rPr lang="es-ES"/>
              <a:pPr/>
              <a:t>02/09/2017</a:t>
            </a:fld>
            <a:endParaRPr/>
          </a:p>
        </p:txBody>
      </p:sp>
      <p:sp>
        <p:nvSpPr>
          <p:cNvPr id="8" name="7 Marcador de pie de página"/>
          <p:cNvSpPr txBox="1">
            <a:spLocks noGrp="1"/>
          </p:cNvSpPr>
          <p:nvPr>
            <p:ph type="ftr" sz="quarter" idx="9"/>
          </p:nvPr>
        </p:nvSpPr>
        <p:spPr/>
        <p:txBody>
          <a:bodyPr/>
          <a:lstStyle>
            <a:lvl1pPr>
              <a:defRPr/>
            </a:lvl1pPr>
          </a:lstStyle>
          <a:p>
            <a:endParaRPr/>
          </a:p>
        </p:txBody>
      </p:sp>
      <p:sp>
        <p:nvSpPr>
          <p:cNvPr id="9" name="8 Marcador de número de diapositiva"/>
          <p:cNvSpPr txBox="1">
            <a:spLocks noGrp="1"/>
          </p:cNvSpPr>
          <p:nvPr>
            <p:ph type="sldNum" sz="quarter" idx="8"/>
          </p:nvPr>
        </p:nvSpPr>
        <p:spPr/>
        <p:txBody>
          <a:bodyPr/>
          <a:lstStyle>
            <a:lvl1pPr>
              <a:defRPr/>
            </a:lvl1pPr>
          </a:lstStyle>
          <a:p>
            <a:fld id="{057E52C7-B3A6-4A16-B20C-F6789083BDB3}" type="slidenum">
              <a:rPr/>
              <a:pPr/>
              <a:t>‹Nº›</a:t>
            </a:fld>
            <a:endParaRPr/>
          </a:p>
        </p:txBody>
      </p:sp>
    </p:spTree>
    <p:extLst>
      <p:ext uri="{BB962C8B-B14F-4D97-AF65-F5344CB8AC3E}">
        <p14:creationId xmlns:p14="http://schemas.microsoft.com/office/powerpoint/2010/main" xmlns="" val="2237173472"/>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txBox="1">
            <a:spLocks noGrp="1"/>
          </p:cNvSpPr>
          <p:nvPr>
            <p:ph type="title"/>
          </p:nvPr>
        </p:nvSpPr>
        <p:spPr/>
        <p:txBody>
          <a:bodyPr/>
          <a:lstStyle>
            <a:lvl1pPr>
              <a:defRPr/>
            </a:lvl1pPr>
          </a:lstStyle>
          <a:p>
            <a:pPr lvl="0"/>
            <a:r>
              <a:rPr lang="es-ES"/>
              <a:t>Haga clic para modificar el estilo de título del patrón</a:t>
            </a:r>
          </a:p>
        </p:txBody>
      </p:sp>
      <p:sp>
        <p:nvSpPr>
          <p:cNvPr id="3" name="2 Marcador de fecha"/>
          <p:cNvSpPr txBox="1">
            <a:spLocks noGrp="1"/>
          </p:cNvSpPr>
          <p:nvPr>
            <p:ph type="dt" sz="half" idx="7"/>
          </p:nvPr>
        </p:nvSpPr>
        <p:spPr/>
        <p:txBody>
          <a:bodyPr/>
          <a:lstStyle>
            <a:lvl1pPr>
              <a:defRPr/>
            </a:lvl1pPr>
          </a:lstStyle>
          <a:p>
            <a:fld id="{99A8FB32-96E2-42D7-BC74-779E5FD41635}" type="datetime1">
              <a:rPr lang="es-ES"/>
              <a:pPr/>
              <a:t>02/09/2017</a:t>
            </a:fld>
            <a:endParaRPr/>
          </a:p>
        </p:txBody>
      </p:sp>
      <p:sp>
        <p:nvSpPr>
          <p:cNvPr id="4" name="3 Marcador de pie de página"/>
          <p:cNvSpPr txBox="1">
            <a:spLocks noGrp="1"/>
          </p:cNvSpPr>
          <p:nvPr>
            <p:ph type="ftr" sz="quarter" idx="9"/>
          </p:nvPr>
        </p:nvSpPr>
        <p:spPr/>
        <p:txBody>
          <a:bodyPr/>
          <a:lstStyle>
            <a:lvl1pPr>
              <a:defRPr/>
            </a:lvl1pPr>
          </a:lstStyle>
          <a:p>
            <a:endParaRPr/>
          </a:p>
        </p:txBody>
      </p:sp>
      <p:sp>
        <p:nvSpPr>
          <p:cNvPr id="5" name="4 Marcador de número de diapositiva"/>
          <p:cNvSpPr txBox="1">
            <a:spLocks noGrp="1"/>
          </p:cNvSpPr>
          <p:nvPr>
            <p:ph type="sldNum" sz="quarter" idx="8"/>
          </p:nvPr>
        </p:nvSpPr>
        <p:spPr/>
        <p:txBody>
          <a:bodyPr/>
          <a:lstStyle>
            <a:lvl1pPr>
              <a:defRPr/>
            </a:lvl1pPr>
          </a:lstStyle>
          <a:p>
            <a:fld id="{9A0EFDA6-527D-4D2E-A963-BD1D07CC3FC6}" type="slidenum">
              <a:rPr/>
              <a:pPr/>
              <a:t>‹Nº›</a:t>
            </a:fld>
            <a:endParaRPr/>
          </a:p>
        </p:txBody>
      </p:sp>
    </p:spTree>
    <p:extLst>
      <p:ext uri="{BB962C8B-B14F-4D97-AF65-F5344CB8AC3E}">
        <p14:creationId xmlns:p14="http://schemas.microsoft.com/office/powerpoint/2010/main" xmlns="" val="3002409616"/>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txBox="1">
            <a:spLocks noGrp="1"/>
          </p:cNvSpPr>
          <p:nvPr>
            <p:ph type="title"/>
          </p:nvPr>
        </p:nvSpPr>
        <p:spPr>
          <a:xfrm>
            <a:off x="722311" y="4406895"/>
            <a:ext cx="7772400" cy="1362071"/>
          </a:xfrm>
        </p:spPr>
        <p:txBody>
          <a:bodyPr anchorCtr="0"/>
          <a:lstStyle>
            <a:lvl1pPr algn="l">
              <a:defRPr sz="4000" b="1" cap="all"/>
            </a:lvl1pPr>
          </a:lstStyle>
          <a:p>
            <a:pPr lvl="0"/>
            <a:r>
              <a:rPr lang="es-ES"/>
              <a:t>Haga clic para modificar el estilo de título del patrón</a:t>
            </a:r>
          </a:p>
        </p:txBody>
      </p:sp>
      <p:sp>
        <p:nvSpPr>
          <p:cNvPr id="3" name="2 Marcador de texto"/>
          <p:cNvSpPr txBox="1">
            <a:spLocks noGrp="1"/>
          </p:cNvSpPr>
          <p:nvPr>
            <p:ph type="body" idx="1"/>
          </p:nvPr>
        </p:nvSpPr>
        <p:spPr>
          <a:xfrm>
            <a:off x="722311" y="2906713"/>
            <a:ext cx="7772400" cy="1500182"/>
          </a:xfrm>
        </p:spPr>
        <p:txBody>
          <a:bodyPr anchor="b"/>
          <a:lstStyle>
            <a:lvl1pPr marL="0" indent="0">
              <a:buNone/>
              <a:defRPr sz="2000">
                <a:solidFill>
                  <a:srgbClr val="898989"/>
                </a:solidFill>
              </a:defRPr>
            </a:lvl1pPr>
          </a:lstStyle>
          <a:p>
            <a:pPr lvl="0"/>
            <a:r>
              <a:rPr lang="es-ES"/>
              <a:t>Haga clic para modificar el estilo de texto del patrón</a:t>
            </a:r>
          </a:p>
        </p:txBody>
      </p:sp>
      <p:sp>
        <p:nvSpPr>
          <p:cNvPr id="4" name="3 Marcador de fecha"/>
          <p:cNvSpPr txBox="1">
            <a:spLocks noGrp="1"/>
          </p:cNvSpPr>
          <p:nvPr>
            <p:ph type="dt" sz="half" idx="7"/>
          </p:nvPr>
        </p:nvSpPr>
        <p:spPr/>
        <p:txBody>
          <a:bodyPr/>
          <a:lstStyle>
            <a:lvl1pPr>
              <a:defRPr/>
            </a:lvl1pPr>
          </a:lstStyle>
          <a:p>
            <a:pPr lvl="0"/>
            <a:fld id="{65363E96-B6D2-4969-AFD3-3F589DD74D05}" type="datetime1">
              <a:rPr lang="es-ES"/>
              <a:pPr lvl="0"/>
              <a:t>02/09/2017</a:t>
            </a:fld>
            <a:endParaRPr lang="es-ES"/>
          </a:p>
        </p:txBody>
      </p:sp>
      <p:sp>
        <p:nvSpPr>
          <p:cNvPr id="5" name="4 Marcador de pie de página"/>
          <p:cNvSpPr txBox="1">
            <a:spLocks noGrp="1"/>
          </p:cNvSpPr>
          <p:nvPr>
            <p:ph type="ftr" sz="quarter" idx="9"/>
          </p:nvPr>
        </p:nvSpPr>
        <p:spPr/>
        <p:txBody>
          <a:bodyPr/>
          <a:lstStyle>
            <a:lvl1pPr>
              <a:defRPr/>
            </a:lvl1pPr>
          </a:lstStyle>
          <a:p>
            <a:pPr lvl="0"/>
            <a:endParaRPr lang="es-ES"/>
          </a:p>
        </p:txBody>
      </p:sp>
      <p:sp>
        <p:nvSpPr>
          <p:cNvPr id="6" name="5 Marcador de número de diapositiva"/>
          <p:cNvSpPr txBox="1">
            <a:spLocks noGrp="1"/>
          </p:cNvSpPr>
          <p:nvPr>
            <p:ph type="sldNum" sz="quarter" idx="8"/>
          </p:nvPr>
        </p:nvSpPr>
        <p:spPr/>
        <p:txBody>
          <a:bodyPr/>
          <a:lstStyle>
            <a:lvl1pPr>
              <a:defRPr/>
            </a:lvl1pPr>
          </a:lstStyle>
          <a:p>
            <a:pPr lvl="0"/>
            <a:fld id="{2086F280-2152-4D94-8E7E-E1259FF11A5F}" type="slidenum">
              <a:rPr/>
              <a:pPr lvl="0"/>
              <a:t>‹Nº›</a:t>
            </a:fld>
            <a:endParaRPr lang="es-ES"/>
          </a:p>
        </p:txBody>
      </p:sp>
    </p:spTree>
  </p:cSld>
  <p:clrMapOvr>
    <a:masterClrMapping/>
  </p:clrMapOv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txBox="1">
            <a:spLocks noGrp="1"/>
          </p:cNvSpPr>
          <p:nvPr>
            <p:ph type="dt" sz="half" idx="7"/>
          </p:nvPr>
        </p:nvSpPr>
        <p:spPr/>
        <p:txBody>
          <a:bodyPr/>
          <a:lstStyle>
            <a:lvl1pPr>
              <a:defRPr/>
            </a:lvl1pPr>
          </a:lstStyle>
          <a:p>
            <a:fld id="{9428DAB5-9823-4B4E-BDA4-01C2106BBB46}" type="datetime1">
              <a:rPr lang="es-ES"/>
              <a:pPr/>
              <a:t>02/09/2017</a:t>
            </a:fld>
            <a:endParaRPr/>
          </a:p>
        </p:txBody>
      </p:sp>
      <p:sp>
        <p:nvSpPr>
          <p:cNvPr id="3" name="2 Marcador de pie de página"/>
          <p:cNvSpPr txBox="1">
            <a:spLocks noGrp="1"/>
          </p:cNvSpPr>
          <p:nvPr>
            <p:ph type="ftr" sz="quarter" idx="9"/>
          </p:nvPr>
        </p:nvSpPr>
        <p:spPr/>
        <p:txBody>
          <a:bodyPr/>
          <a:lstStyle>
            <a:lvl1pPr>
              <a:defRPr/>
            </a:lvl1pPr>
          </a:lstStyle>
          <a:p>
            <a:endParaRPr/>
          </a:p>
        </p:txBody>
      </p:sp>
      <p:sp>
        <p:nvSpPr>
          <p:cNvPr id="4" name="3 Marcador de número de diapositiva"/>
          <p:cNvSpPr txBox="1">
            <a:spLocks noGrp="1"/>
          </p:cNvSpPr>
          <p:nvPr>
            <p:ph type="sldNum" sz="quarter" idx="8"/>
          </p:nvPr>
        </p:nvSpPr>
        <p:spPr/>
        <p:txBody>
          <a:bodyPr/>
          <a:lstStyle>
            <a:lvl1pPr>
              <a:defRPr/>
            </a:lvl1pPr>
          </a:lstStyle>
          <a:p>
            <a:fld id="{BA2D0344-C61B-4343-B220-622FB923605E}" type="slidenum">
              <a:rPr/>
              <a:pPr/>
              <a:t>‹Nº›</a:t>
            </a:fld>
            <a:endParaRPr/>
          </a:p>
        </p:txBody>
      </p:sp>
    </p:spTree>
    <p:extLst>
      <p:ext uri="{BB962C8B-B14F-4D97-AF65-F5344CB8AC3E}">
        <p14:creationId xmlns:p14="http://schemas.microsoft.com/office/powerpoint/2010/main" xmlns="" val="1796918801"/>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hf sldNum="0" hdr="0" ftr="0" dt="0"/>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txBox="1">
            <a:spLocks noGrp="1"/>
          </p:cNvSpPr>
          <p:nvPr>
            <p:ph type="title"/>
          </p:nvPr>
        </p:nvSpPr>
        <p:spPr>
          <a:xfrm>
            <a:off x="457200" y="273048"/>
            <a:ext cx="3008311" cy="1162046"/>
          </a:xfrm>
        </p:spPr>
        <p:txBody>
          <a:bodyPr anchor="b"/>
          <a:lstStyle>
            <a:lvl1pPr>
              <a:defRPr sz="2000" b="1"/>
            </a:lvl1pPr>
          </a:lstStyle>
          <a:p>
            <a:pPr lvl="0"/>
            <a:r>
              <a:rPr lang="es-ES"/>
              <a:t>Haga clic para modificar el estilo de título del patrón</a:t>
            </a:r>
          </a:p>
        </p:txBody>
      </p:sp>
      <p:sp>
        <p:nvSpPr>
          <p:cNvPr id="3" name="2 Marcador de contenido"/>
          <p:cNvSpPr txBox="1">
            <a:spLocks noGrp="1"/>
          </p:cNvSpPr>
          <p:nvPr>
            <p:ph idx="1"/>
          </p:nvPr>
        </p:nvSpPr>
        <p:spPr>
          <a:xfrm>
            <a:off x="3575047" y="273048"/>
            <a:ext cx="5111752" cy="5853110"/>
          </a:xfrm>
        </p:spPr>
        <p:txBody>
          <a:bodyPr/>
          <a:lstStyle>
            <a:lvl1pPr>
              <a:defRPr/>
            </a:lvl1pPr>
            <a:lvl2pPr>
              <a:defRPr sz="2800"/>
            </a:lvl2pPr>
            <a:lvl3pPr>
              <a:defRPr sz="2400"/>
            </a:lvl3pPr>
            <a:lvl4pPr>
              <a:defRPr/>
            </a:lvl4pPr>
            <a:lvl5pPr>
              <a:defRPr/>
            </a:lvl5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texto"/>
          <p:cNvSpPr txBox="1">
            <a:spLocks noGrp="1"/>
          </p:cNvSpPr>
          <p:nvPr>
            <p:ph type="body" idx="2"/>
          </p:nvPr>
        </p:nvSpPr>
        <p:spPr>
          <a:xfrm>
            <a:off x="457200" y="1435095"/>
            <a:ext cx="3008311" cy="4691064"/>
          </a:xfrm>
        </p:spPr>
        <p:txBody>
          <a:bodyPr/>
          <a:lstStyle>
            <a:lvl1pPr marL="0" indent="0">
              <a:buNone/>
              <a:defRPr sz="1400"/>
            </a:lvl1pPr>
          </a:lstStyle>
          <a:p>
            <a:pPr lvl="0"/>
            <a:r>
              <a:rPr lang="es-ES"/>
              <a:t>Haga clic para modificar el estilo de texto del patrón</a:t>
            </a:r>
          </a:p>
        </p:txBody>
      </p:sp>
      <p:sp>
        <p:nvSpPr>
          <p:cNvPr id="5" name="4 Marcador de fecha"/>
          <p:cNvSpPr txBox="1">
            <a:spLocks noGrp="1"/>
          </p:cNvSpPr>
          <p:nvPr>
            <p:ph type="dt" sz="half" idx="7"/>
          </p:nvPr>
        </p:nvSpPr>
        <p:spPr/>
        <p:txBody>
          <a:bodyPr/>
          <a:lstStyle>
            <a:lvl1pPr>
              <a:defRPr/>
            </a:lvl1pPr>
          </a:lstStyle>
          <a:p>
            <a:fld id="{7CF8BDD7-41CB-480C-A93D-670554DD0EB5}" type="datetime1">
              <a:rPr lang="es-ES"/>
              <a:pPr/>
              <a:t>02/09/2017</a:t>
            </a:fld>
            <a:endParaRPr/>
          </a:p>
        </p:txBody>
      </p:sp>
      <p:sp>
        <p:nvSpPr>
          <p:cNvPr id="6" name="5 Marcador de pie de página"/>
          <p:cNvSpPr txBox="1">
            <a:spLocks noGrp="1"/>
          </p:cNvSpPr>
          <p:nvPr>
            <p:ph type="ftr" sz="quarter" idx="9"/>
          </p:nvPr>
        </p:nvSpPr>
        <p:spPr/>
        <p:txBody>
          <a:bodyPr/>
          <a:lstStyle>
            <a:lvl1pPr>
              <a:defRPr/>
            </a:lvl1pPr>
          </a:lstStyle>
          <a:p>
            <a:endParaRPr/>
          </a:p>
        </p:txBody>
      </p:sp>
      <p:sp>
        <p:nvSpPr>
          <p:cNvPr id="7" name="6 Marcador de número de diapositiva"/>
          <p:cNvSpPr txBox="1">
            <a:spLocks noGrp="1"/>
          </p:cNvSpPr>
          <p:nvPr>
            <p:ph type="sldNum" sz="quarter" idx="8"/>
          </p:nvPr>
        </p:nvSpPr>
        <p:spPr/>
        <p:txBody>
          <a:bodyPr/>
          <a:lstStyle>
            <a:lvl1pPr>
              <a:defRPr/>
            </a:lvl1pPr>
          </a:lstStyle>
          <a:p>
            <a:fld id="{56CE7CE2-4AAC-46DC-B2AC-60416204E939}" type="slidenum">
              <a:rPr/>
              <a:pPr/>
              <a:t>‹Nº›</a:t>
            </a:fld>
            <a:endParaRPr/>
          </a:p>
        </p:txBody>
      </p:sp>
    </p:spTree>
    <p:extLst>
      <p:ext uri="{BB962C8B-B14F-4D97-AF65-F5344CB8AC3E}">
        <p14:creationId xmlns:p14="http://schemas.microsoft.com/office/powerpoint/2010/main" xmlns="" val="2697164992"/>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txBox="1">
            <a:spLocks noGrp="1"/>
          </p:cNvSpPr>
          <p:nvPr>
            <p:ph type="title"/>
          </p:nvPr>
        </p:nvSpPr>
        <p:spPr>
          <a:xfrm>
            <a:off x="1792288" y="4800600"/>
            <a:ext cx="5486400" cy="566735"/>
          </a:xfrm>
        </p:spPr>
        <p:txBody>
          <a:bodyPr anchor="b"/>
          <a:lstStyle>
            <a:lvl1pPr>
              <a:defRPr sz="2000" b="1"/>
            </a:lvl1pPr>
          </a:lstStyle>
          <a:p>
            <a:pPr lvl="0"/>
            <a:r>
              <a:rPr lang="es-ES"/>
              <a:t>Haga clic para modificar el estilo de título del patrón</a:t>
            </a:r>
          </a:p>
        </p:txBody>
      </p:sp>
      <p:sp>
        <p:nvSpPr>
          <p:cNvPr id="3" name="2 Marcador de posición de imagen"/>
          <p:cNvSpPr txBox="1">
            <a:spLocks noGrp="1"/>
          </p:cNvSpPr>
          <p:nvPr>
            <p:ph type="pic" idx="1"/>
          </p:nvPr>
        </p:nvSpPr>
        <p:spPr>
          <a:xfrm>
            <a:off x="1792288" y="612776"/>
            <a:ext cx="5486400" cy="4114800"/>
          </a:xfrm>
        </p:spPr>
        <p:txBody>
          <a:bodyPr/>
          <a:lstStyle>
            <a:lvl1pPr marL="0" indent="0">
              <a:buNone/>
              <a:defRPr/>
            </a:lvl1pPr>
          </a:lstStyle>
          <a:p>
            <a:pPr lvl="0"/>
            <a:endParaRPr lang="es-ES"/>
          </a:p>
        </p:txBody>
      </p:sp>
      <p:sp>
        <p:nvSpPr>
          <p:cNvPr id="4" name="3 Marcador de texto"/>
          <p:cNvSpPr txBox="1">
            <a:spLocks noGrp="1"/>
          </p:cNvSpPr>
          <p:nvPr>
            <p:ph type="body" idx="2"/>
          </p:nvPr>
        </p:nvSpPr>
        <p:spPr>
          <a:xfrm>
            <a:off x="1792288" y="5367335"/>
            <a:ext cx="5486400" cy="804864"/>
          </a:xfrm>
        </p:spPr>
        <p:txBody>
          <a:bodyPr/>
          <a:lstStyle>
            <a:lvl1pPr marL="0" indent="0">
              <a:buNone/>
              <a:defRPr sz="1400"/>
            </a:lvl1pPr>
          </a:lstStyle>
          <a:p>
            <a:pPr lvl="0"/>
            <a:r>
              <a:rPr lang="es-ES"/>
              <a:t>Haga clic para modificar el estilo de texto del patrón</a:t>
            </a:r>
          </a:p>
        </p:txBody>
      </p:sp>
      <p:sp>
        <p:nvSpPr>
          <p:cNvPr id="5" name="4 Marcador de fecha"/>
          <p:cNvSpPr txBox="1">
            <a:spLocks noGrp="1"/>
          </p:cNvSpPr>
          <p:nvPr>
            <p:ph type="dt" sz="half" idx="7"/>
          </p:nvPr>
        </p:nvSpPr>
        <p:spPr/>
        <p:txBody>
          <a:bodyPr/>
          <a:lstStyle>
            <a:lvl1pPr>
              <a:defRPr/>
            </a:lvl1pPr>
          </a:lstStyle>
          <a:p>
            <a:fld id="{0A8F778B-27A7-472B-9347-03D8590723EC}" type="datetime1">
              <a:rPr lang="es-ES"/>
              <a:pPr/>
              <a:t>02/09/2017</a:t>
            </a:fld>
            <a:endParaRPr/>
          </a:p>
        </p:txBody>
      </p:sp>
      <p:sp>
        <p:nvSpPr>
          <p:cNvPr id="6" name="5 Marcador de pie de página"/>
          <p:cNvSpPr txBox="1">
            <a:spLocks noGrp="1"/>
          </p:cNvSpPr>
          <p:nvPr>
            <p:ph type="ftr" sz="quarter" idx="9"/>
          </p:nvPr>
        </p:nvSpPr>
        <p:spPr/>
        <p:txBody>
          <a:bodyPr/>
          <a:lstStyle>
            <a:lvl1pPr>
              <a:defRPr/>
            </a:lvl1pPr>
          </a:lstStyle>
          <a:p>
            <a:endParaRPr/>
          </a:p>
        </p:txBody>
      </p:sp>
      <p:sp>
        <p:nvSpPr>
          <p:cNvPr id="7" name="6 Marcador de número de diapositiva"/>
          <p:cNvSpPr txBox="1">
            <a:spLocks noGrp="1"/>
          </p:cNvSpPr>
          <p:nvPr>
            <p:ph type="sldNum" sz="quarter" idx="8"/>
          </p:nvPr>
        </p:nvSpPr>
        <p:spPr/>
        <p:txBody>
          <a:bodyPr/>
          <a:lstStyle>
            <a:lvl1pPr>
              <a:defRPr/>
            </a:lvl1pPr>
          </a:lstStyle>
          <a:p>
            <a:fld id="{F3BF512D-F911-42DA-AD59-32D842853B91}" type="slidenum">
              <a:rPr/>
              <a:pPr/>
              <a:t>‹Nº›</a:t>
            </a:fld>
            <a:endParaRPr/>
          </a:p>
        </p:txBody>
      </p:sp>
    </p:spTree>
    <p:extLst>
      <p:ext uri="{BB962C8B-B14F-4D97-AF65-F5344CB8AC3E}">
        <p14:creationId xmlns:p14="http://schemas.microsoft.com/office/powerpoint/2010/main" xmlns="" val="2698334534"/>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txBox="1">
            <a:spLocks noGrp="1"/>
          </p:cNvSpPr>
          <p:nvPr>
            <p:ph type="title"/>
          </p:nvPr>
        </p:nvSpPr>
        <p:spPr/>
        <p:txBody>
          <a:bodyPr/>
          <a:lstStyle>
            <a:lvl1pPr>
              <a:defRPr/>
            </a:lvl1pPr>
          </a:lstStyle>
          <a:p>
            <a:pPr lvl="0"/>
            <a:r>
              <a:rPr lang="es-ES"/>
              <a:t>Haga clic para modificar el estilo de título del patrón</a:t>
            </a:r>
          </a:p>
        </p:txBody>
      </p:sp>
      <p:sp>
        <p:nvSpPr>
          <p:cNvPr id="3" name="2 Marcador de texto vertical"/>
          <p:cNvSpPr txBox="1">
            <a:spLocks noGrp="1"/>
          </p:cNvSpPr>
          <p:nvPr>
            <p:ph type="body" orient="vert" idx="1"/>
          </p:nvPr>
        </p:nvSpPr>
        <p:spPr/>
        <p:txBody>
          <a:bodyPr vert="eaVert"/>
          <a:lstStyle>
            <a:lvl1pPr>
              <a:defRPr/>
            </a:lvl1pPr>
            <a:lvl2pPr>
              <a:defRPr/>
            </a:lvl2pPr>
            <a:lvl3pPr>
              <a:defRPr/>
            </a:lvl3pPr>
            <a:lvl4pPr>
              <a:defRPr/>
            </a:lvl4pPr>
            <a:lvl5pPr>
              <a:defRPr/>
            </a:lvl5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txBox="1">
            <a:spLocks noGrp="1"/>
          </p:cNvSpPr>
          <p:nvPr>
            <p:ph type="dt" sz="half" idx="7"/>
          </p:nvPr>
        </p:nvSpPr>
        <p:spPr/>
        <p:txBody>
          <a:bodyPr/>
          <a:lstStyle>
            <a:lvl1pPr>
              <a:defRPr/>
            </a:lvl1pPr>
          </a:lstStyle>
          <a:p>
            <a:fld id="{7F1FD82A-718E-4C5C-9833-06EC40E9DD86}" type="datetime1">
              <a:rPr lang="es-ES"/>
              <a:pPr/>
              <a:t>02/09/2017</a:t>
            </a:fld>
            <a:endParaRPr/>
          </a:p>
        </p:txBody>
      </p:sp>
      <p:sp>
        <p:nvSpPr>
          <p:cNvPr id="5" name="4 Marcador de pie de página"/>
          <p:cNvSpPr txBox="1">
            <a:spLocks noGrp="1"/>
          </p:cNvSpPr>
          <p:nvPr>
            <p:ph type="ftr" sz="quarter" idx="9"/>
          </p:nvPr>
        </p:nvSpPr>
        <p:spPr/>
        <p:txBody>
          <a:bodyPr/>
          <a:lstStyle>
            <a:lvl1pPr>
              <a:defRPr/>
            </a:lvl1pPr>
          </a:lstStyle>
          <a:p>
            <a:endParaRPr/>
          </a:p>
        </p:txBody>
      </p:sp>
      <p:sp>
        <p:nvSpPr>
          <p:cNvPr id="6" name="5 Marcador de número de diapositiva"/>
          <p:cNvSpPr txBox="1">
            <a:spLocks noGrp="1"/>
          </p:cNvSpPr>
          <p:nvPr>
            <p:ph type="sldNum" sz="quarter" idx="8"/>
          </p:nvPr>
        </p:nvSpPr>
        <p:spPr/>
        <p:txBody>
          <a:bodyPr/>
          <a:lstStyle>
            <a:lvl1pPr>
              <a:defRPr/>
            </a:lvl1pPr>
          </a:lstStyle>
          <a:p>
            <a:fld id="{934B714C-65FD-4022-83D2-6DE434E1E44A}" type="slidenum">
              <a:rPr/>
              <a:pPr/>
              <a:t>‹Nº›</a:t>
            </a:fld>
            <a:endParaRPr/>
          </a:p>
        </p:txBody>
      </p:sp>
    </p:spTree>
    <p:extLst>
      <p:ext uri="{BB962C8B-B14F-4D97-AF65-F5344CB8AC3E}">
        <p14:creationId xmlns:p14="http://schemas.microsoft.com/office/powerpoint/2010/main" xmlns="" val="4207556327"/>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txBox="1">
            <a:spLocks noGrp="1"/>
          </p:cNvSpPr>
          <p:nvPr>
            <p:ph type="title" orient="vert"/>
          </p:nvPr>
        </p:nvSpPr>
        <p:spPr>
          <a:xfrm>
            <a:off x="6629400" y="273048"/>
            <a:ext cx="2057400" cy="5857875"/>
          </a:xfrm>
        </p:spPr>
        <p:txBody>
          <a:bodyPr vert="eaVert"/>
          <a:lstStyle>
            <a:lvl1pPr>
              <a:defRPr/>
            </a:lvl1pPr>
          </a:lstStyle>
          <a:p>
            <a:pPr lvl="0"/>
            <a:r>
              <a:rPr lang="es-ES"/>
              <a:t>Haga clic para modificar el estilo de título del patrón</a:t>
            </a:r>
          </a:p>
        </p:txBody>
      </p:sp>
      <p:sp>
        <p:nvSpPr>
          <p:cNvPr id="3" name="2 Marcador de texto vertical"/>
          <p:cNvSpPr txBox="1">
            <a:spLocks noGrp="1"/>
          </p:cNvSpPr>
          <p:nvPr>
            <p:ph type="body" orient="vert" idx="1"/>
          </p:nvPr>
        </p:nvSpPr>
        <p:spPr>
          <a:xfrm>
            <a:off x="457200" y="273048"/>
            <a:ext cx="6019796" cy="5857875"/>
          </a:xfrm>
        </p:spPr>
        <p:txBody>
          <a:bodyPr vert="eaVert"/>
          <a:lstStyle>
            <a:lvl1pPr>
              <a:defRPr/>
            </a:lvl1pPr>
            <a:lvl2pPr>
              <a:defRPr/>
            </a:lvl2pPr>
            <a:lvl3pPr>
              <a:defRPr/>
            </a:lvl3pPr>
            <a:lvl4pPr>
              <a:defRPr/>
            </a:lvl4pPr>
            <a:lvl5pPr>
              <a:defRPr/>
            </a:lvl5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txBox="1">
            <a:spLocks noGrp="1"/>
          </p:cNvSpPr>
          <p:nvPr>
            <p:ph type="dt" sz="half" idx="7"/>
          </p:nvPr>
        </p:nvSpPr>
        <p:spPr/>
        <p:txBody>
          <a:bodyPr/>
          <a:lstStyle>
            <a:lvl1pPr>
              <a:defRPr/>
            </a:lvl1pPr>
          </a:lstStyle>
          <a:p>
            <a:fld id="{1DA638B4-801F-42C1-9616-5196BEE531C6}" type="datetime1">
              <a:rPr lang="es-ES"/>
              <a:pPr/>
              <a:t>02/09/2017</a:t>
            </a:fld>
            <a:endParaRPr/>
          </a:p>
        </p:txBody>
      </p:sp>
      <p:sp>
        <p:nvSpPr>
          <p:cNvPr id="5" name="4 Marcador de pie de página"/>
          <p:cNvSpPr txBox="1">
            <a:spLocks noGrp="1"/>
          </p:cNvSpPr>
          <p:nvPr>
            <p:ph type="ftr" sz="quarter" idx="9"/>
          </p:nvPr>
        </p:nvSpPr>
        <p:spPr/>
        <p:txBody>
          <a:bodyPr/>
          <a:lstStyle>
            <a:lvl1pPr>
              <a:defRPr/>
            </a:lvl1pPr>
          </a:lstStyle>
          <a:p>
            <a:endParaRPr/>
          </a:p>
        </p:txBody>
      </p:sp>
      <p:sp>
        <p:nvSpPr>
          <p:cNvPr id="6" name="5 Marcador de número de diapositiva"/>
          <p:cNvSpPr txBox="1">
            <a:spLocks noGrp="1"/>
          </p:cNvSpPr>
          <p:nvPr>
            <p:ph type="sldNum" sz="quarter" idx="8"/>
          </p:nvPr>
        </p:nvSpPr>
        <p:spPr/>
        <p:txBody>
          <a:bodyPr/>
          <a:lstStyle>
            <a:lvl1pPr>
              <a:defRPr/>
            </a:lvl1pPr>
          </a:lstStyle>
          <a:p>
            <a:fld id="{E8A51D05-335E-48F3-A474-BA4403D8F468}" type="slidenum">
              <a:rPr/>
              <a:pPr/>
              <a:t>‹Nº›</a:t>
            </a:fld>
            <a:endParaRPr/>
          </a:p>
        </p:txBody>
      </p:sp>
    </p:spTree>
    <p:extLst>
      <p:ext uri="{BB962C8B-B14F-4D97-AF65-F5344CB8AC3E}">
        <p14:creationId xmlns:p14="http://schemas.microsoft.com/office/powerpoint/2010/main" xmlns="" val="2035030792"/>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1_En blanco">
    <p:spTree>
      <p:nvGrpSpPr>
        <p:cNvPr id="1" name=""/>
        <p:cNvGrpSpPr/>
        <p:nvPr/>
      </p:nvGrpSpPr>
      <p:grpSpPr>
        <a:xfrm>
          <a:off x="0" y="0"/>
          <a:ext cx="0" cy="0"/>
          <a:chOff x="0" y="0"/>
          <a:chExt cx="0" cy="0"/>
        </a:xfrm>
      </p:grpSpPr>
      <p:sp>
        <p:nvSpPr>
          <p:cNvPr id="2" name="1 Marcador de fecha"/>
          <p:cNvSpPr txBox="1">
            <a:spLocks noGrp="1"/>
          </p:cNvSpPr>
          <p:nvPr>
            <p:ph type="dt" sz="half" idx="7"/>
          </p:nvPr>
        </p:nvSpPr>
        <p:spPr/>
        <p:txBody>
          <a:bodyPr/>
          <a:lstStyle>
            <a:lvl1pPr>
              <a:defRPr/>
            </a:lvl1pPr>
          </a:lstStyle>
          <a:p>
            <a:fld id="{66495C40-18A2-46E8-AC15-E397E8C2CF42}" type="datetime1">
              <a:rPr lang="es-ES"/>
              <a:pPr/>
              <a:t>02/09/2017</a:t>
            </a:fld>
            <a:endParaRPr/>
          </a:p>
        </p:txBody>
      </p:sp>
      <p:sp>
        <p:nvSpPr>
          <p:cNvPr id="3" name="2 Marcador de pie de página"/>
          <p:cNvSpPr txBox="1">
            <a:spLocks noGrp="1"/>
          </p:cNvSpPr>
          <p:nvPr>
            <p:ph type="ftr" sz="quarter" idx="9"/>
          </p:nvPr>
        </p:nvSpPr>
        <p:spPr/>
        <p:txBody>
          <a:bodyPr/>
          <a:lstStyle>
            <a:lvl1pPr>
              <a:defRPr/>
            </a:lvl1pPr>
          </a:lstStyle>
          <a:p>
            <a:endParaRPr/>
          </a:p>
        </p:txBody>
      </p:sp>
      <p:sp>
        <p:nvSpPr>
          <p:cNvPr id="4" name="3 Marcador de número de diapositiva"/>
          <p:cNvSpPr txBox="1">
            <a:spLocks noGrp="1"/>
          </p:cNvSpPr>
          <p:nvPr>
            <p:ph type="sldNum" sz="quarter" idx="8"/>
          </p:nvPr>
        </p:nvSpPr>
        <p:spPr/>
        <p:txBody>
          <a:bodyPr/>
          <a:lstStyle>
            <a:lvl1pPr>
              <a:defRPr/>
            </a:lvl1pPr>
          </a:lstStyle>
          <a:p>
            <a:fld id="{6937F4BF-AF60-4E08-AE13-3980B244905C}" type="slidenum">
              <a:rPr/>
              <a:pPr/>
              <a:t>‹Nº›</a:t>
            </a:fld>
            <a:endParaRPr/>
          </a:p>
        </p:txBody>
      </p:sp>
      <p:sp>
        <p:nvSpPr>
          <p:cNvPr id="5" name="4 Título"/>
          <p:cNvSpPr txBox="1">
            <a:spLocks noGrp="1"/>
          </p:cNvSpPr>
          <p:nvPr>
            <p:ph type="title" idx="4294967295"/>
          </p:nvPr>
        </p:nvSpPr>
        <p:spPr/>
        <p:txBody>
          <a:bodyPr/>
          <a:lstStyle>
            <a:lvl1pPr>
              <a:defRPr/>
            </a:lvl1pPr>
          </a:lstStyle>
          <a:p>
            <a:pPr lvl="0"/>
            <a:endParaRPr lang="es-ES"/>
          </a:p>
        </p:txBody>
      </p:sp>
      <p:sp>
        <p:nvSpPr>
          <p:cNvPr id="6" name="5 Marcador de texto"/>
          <p:cNvSpPr txBox="1">
            <a:spLocks noGrp="1"/>
          </p:cNvSpPr>
          <p:nvPr>
            <p:ph type="body" idx="4294967295"/>
          </p:nvPr>
        </p:nvSpPr>
        <p:spPr/>
        <p:txBody>
          <a:bodyPr/>
          <a:lstStyle>
            <a:lvl1pPr hangingPunct="0">
              <a:defRPr>
                <a:latin typeface="Arial" pitchFamily="18"/>
              </a:defRPr>
            </a:lvl1pPr>
          </a:lstStyle>
          <a:p>
            <a:pPr lvl="0"/>
            <a:endParaRPr lang="es-ES"/>
          </a:p>
        </p:txBody>
      </p:sp>
    </p:spTree>
    <p:extLst>
      <p:ext uri="{BB962C8B-B14F-4D97-AF65-F5344CB8AC3E}">
        <p14:creationId xmlns:p14="http://schemas.microsoft.com/office/powerpoint/2010/main" xmlns="" val="514596087"/>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txBox="1">
            <a:spLocks noGrp="1"/>
          </p:cNvSpPr>
          <p:nvPr>
            <p:ph type="ctrTitle"/>
          </p:nvPr>
        </p:nvSpPr>
        <p:spPr>
          <a:xfrm>
            <a:off x="1143000" y="1122361"/>
            <a:ext cx="6858000" cy="2387598"/>
          </a:xfrm>
        </p:spPr>
        <p:txBody>
          <a:bodyPr anchor="b" anchorCtr="1"/>
          <a:lstStyle>
            <a:lvl1pPr algn="ctr">
              <a:defRPr sz="6000"/>
            </a:lvl1pPr>
          </a:lstStyle>
          <a:p>
            <a:pPr lvl="0"/>
            <a:r>
              <a:rPr lang="es-ES"/>
              <a:t>Haga clic para modificar el estilo de título del patrón</a:t>
            </a:r>
          </a:p>
        </p:txBody>
      </p:sp>
      <p:sp>
        <p:nvSpPr>
          <p:cNvPr id="3" name="Subtítulo 2"/>
          <p:cNvSpPr txBox="1">
            <a:spLocks noGrp="1"/>
          </p:cNvSpPr>
          <p:nvPr>
            <p:ph type="subTitle" idx="1"/>
          </p:nvPr>
        </p:nvSpPr>
        <p:spPr>
          <a:xfrm>
            <a:off x="1143000" y="3602041"/>
            <a:ext cx="6858000" cy="1655758"/>
          </a:xfrm>
        </p:spPr>
        <p:txBody>
          <a:bodyPr anchorCtr="1"/>
          <a:lstStyle>
            <a:lvl1pPr algn="ctr">
              <a:defRPr sz="2400"/>
            </a:lvl1pPr>
          </a:lstStyle>
          <a:p>
            <a:pPr lvl="0"/>
            <a:r>
              <a:rPr lang="es-ES"/>
              <a:t>Haga clic para modificar el estilo de subtítulo del patrón</a:t>
            </a:r>
          </a:p>
        </p:txBody>
      </p:sp>
      <p:sp>
        <p:nvSpPr>
          <p:cNvPr id="4" name="Marcador de fecha 3"/>
          <p:cNvSpPr txBox="1">
            <a:spLocks noGrp="1"/>
          </p:cNvSpPr>
          <p:nvPr>
            <p:ph type="dt" sz="half" idx="7"/>
          </p:nvPr>
        </p:nvSpPr>
        <p:spPr/>
        <p:txBody>
          <a:bodyPr/>
          <a:lstStyle>
            <a:lvl1pPr>
              <a:defRPr/>
            </a:lvl1pPr>
          </a:lstStyle>
          <a:p>
            <a:fld id="{8FFF7069-33A8-4BBC-A057-AEA6FB257F8C}" type="datetime1">
              <a:rPr lang="es-ES"/>
              <a:pPr/>
              <a:t>02/09/2017</a:t>
            </a:fld>
            <a:endParaRPr/>
          </a:p>
        </p:txBody>
      </p:sp>
      <p:sp>
        <p:nvSpPr>
          <p:cNvPr id="5" name="Marcador de pie de página 4"/>
          <p:cNvSpPr txBox="1">
            <a:spLocks noGrp="1"/>
          </p:cNvSpPr>
          <p:nvPr>
            <p:ph type="ftr" sz="quarter" idx="9"/>
          </p:nvPr>
        </p:nvSpPr>
        <p:spPr/>
        <p:txBody>
          <a:bodyPr/>
          <a:lstStyle>
            <a:lvl1pPr>
              <a:defRPr/>
            </a:lvl1pPr>
          </a:lstStyle>
          <a:p>
            <a:endParaRPr/>
          </a:p>
        </p:txBody>
      </p:sp>
      <p:sp>
        <p:nvSpPr>
          <p:cNvPr id="6" name="Marcador de número de diapositiva 5"/>
          <p:cNvSpPr txBox="1">
            <a:spLocks noGrp="1"/>
          </p:cNvSpPr>
          <p:nvPr>
            <p:ph type="sldNum" sz="quarter" idx="8"/>
          </p:nvPr>
        </p:nvSpPr>
        <p:spPr/>
        <p:txBody>
          <a:bodyPr/>
          <a:lstStyle>
            <a:lvl1pPr>
              <a:defRPr/>
            </a:lvl1pPr>
          </a:lstStyle>
          <a:p>
            <a:fld id="{A4553C2D-2C87-4904-856A-BAFF6077DDB4}" type="slidenum">
              <a:rPr/>
              <a:pPr/>
              <a:t>‹Nº›</a:t>
            </a:fld>
            <a:endParaRPr/>
          </a:p>
        </p:txBody>
      </p:sp>
    </p:spTree>
    <p:extLst>
      <p:ext uri="{BB962C8B-B14F-4D97-AF65-F5344CB8AC3E}">
        <p14:creationId xmlns:p14="http://schemas.microsoft.com/office/powerpoint/2010/main" xmlns="" val="2429350423"/>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txBox="1">
            <a:spLocks noGrp="1"/>
          </p:cNvSpPr>
          <p:nvPr>
            <p:ph type="title"/>
          </p:nvPr>
        </p:nvSpPr>
        <p:spPr/>
        <p:txBody>
          <a:bodyPr/>
          <a:lstStyle>
            <a:lvl1pPr>
              <a:defRPr/>
            </a:lvl1pPr>
          </a:lstStyle>
          <a:p>
            <a:pPr lvl="0"/>
            <a:r>
              <a:rPr lang="es-ES"/>
              <a:t>Haga clic para modificar el estilo de título del patrón</a:t>
            </a:r>
          </a:p>
        </p:txBody>
      </p:sp>
      <p:sp>
        <p:nvSpPr>
          <p:cNvPr id="3" name="Marcador de contenido 2"/>
          <p:cNvSpPr txBox="1">
            <a:spLocks noGrp="1"/>
          </p:cNvSpPr>
          <p:nvPr>
            <p:ph idx="1"/>
          </p:nvPr>
        </p:nvSpPr>
        <p:spPr/>
        <p:txBody>
          <a:bodyPr/>
          <a:lstStyle>
            <a:lvl1pPr>
              <a:defRPr/>
            </a:lvl1pPr>
            <a:lvl2pPr>
              <a:defRPr/>
            </a:lvl2pPr>
            <a:lvl3pPr>
              <a:defRPr/>
            </a:lvl3pPr>
            <a:lvl4pPr>
              <a:defRPr/>
            </a:lvl4pPr>
            <a:lvl5pPr>
              <a:defRPr/>
            </a:lvl5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p:cNvSpPr txBox="1">
            <a:spLocks noGrp="1"/>
          </p:cNvSpPr>
          <p:nvPr>
            <p:ph type="dt" sz="half" idx="7"/>
          </p:nvPr>
        </p:nvSpPr>
        <p:spPr/>
        <p:txBody>
          <a:bodyPr/>
          <a:lstStyle>
            <a:lvl1pPr>
              <a:defRPr/>
            </a:lvl1pPr>
          </a:lstStyle>
          <a:p>
            <a:fld id="{A22A6E37-1680-4CE7-94FE-80823D30D7E1}" type="datetime1">
              <a:rPr lang="es-ES"/>
              <a:pPr/>
              <a:t>02/09/2017</a:t>
            </a:fld>
            <a:endParaRPr/>
          </a:p>
        </p:txBody>
      </p:sp>
      <p:sp>
        <p:nvSpPr>
          <p:cNvPr id="5" name="Marcador de pie de página 4"/>
          <p:cNvSpPr txBox="1">
            <a:spLocks noGrp="1"/>
          </p:cNvSpPr>
          <p:nvPr>
            <p:ph type="ftr" sz="quarter" idx="9"/>
          </p:nvPr>
        </p:nvSpPr>
        <p:spPr/>
        <p:txBody>
          <a:bodyPr/>
          <a:lstStyle>
            <a:lvl1pPr>
              <a:defRPr/>
            </a:lvl1pPr>
          </a:lstStyle>
          <a:p>
            <a:endParaRPr/>
          </a:p>
        </p:txBody>
      </p:sp>
      <p:sp>
        <p:nvSpPr>
          <p:cNvPr id="6" name="Marcador de número de diapositiva 5"/>
          <p:cNvSpPr txBox="1">
            <a:spLocks noGrp="1"/>
          </p:cNvSpPr>
          <p:nvPr>
            <p:ph type="sldNum" sz="quarter" idx="8"/>
          </p:nvPr>
        </p:nvSpPr>
        <p:spPr/>
        <p:txBody>
          <a:bodyPr/>
          <a:lstStyle>
            <a:lvl1pPr>
              <a:defRPr/>
            </a:lvl1pPr>
          </a:lstStyle>
          <a:p>
            <a:fld id="{D0CCFB97-27F7-4928-A03B-3227EF05AF98}" type="slidenum">
              <a:rPr/>
              <a:pPr/>
              <a:t>‹Nº›</a:t>
            </a:fld>
            <a:endParaRPr/>
          </a:p>
        </p:txBody>
      </p:sp>
    </p:spTree>
    <p:extLst>
      <p:ext uri="{BB962C8B-B14F-4D97-AF65-F5344CB8AC3E}">
        <p14:creationId xmlns:p14="http://schemas.microsoft.com/office/powerpoint/2010/main" xmlns="" val="2647516755"/>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txBox="1">
            <a:spLocks noGrp="1"/>
          </p:cNvSpPr>
          <p:nvPr>
            <p:ph type="title"/>
          </p:nvPr>
        </p:nvSpPr>
        <p:spPr>
          <a:xfrm>
            <a:off x="623885" y="1709735"/>
            <a:ext cx="7886700" cy="2852735"/>
          </a:xfrm>
        </p:spPr>
        <p:txBody>
          <a:bodyPr anchor="b"/>
          <a:lstStyle>
            <a:lvl1pPr>
              <a:defRPr sz="6000"/>
            </a:lvl1pPr>
          </a:lstStyle>
          <a:p>
            <a:pPr lvl="0"/>
            <a:r>
              <a:rPr lang="es-ES"/>
              <a:t>Haga clic para modificar el estilo de título del patrón</a:t>
            </a:r>
          </a:p>
        </p:txBody>
      </p:sp>
      <p:sp>
        <p:nvSpPr>
          <p:cNvPr id="3" name="Marcador de texto 2"/>
          <p:cNvSpPr txBox="1">
            <a:spLocks noGrp="1"/>
          </p:cNvSpPr>
          <p:nvPr>
            <p:ph type="body" idx="1"/>
          </p:nvPr>
        </p:nvSpPr>
        <p:spPr>
          <a:xfrm>
            <a:off x="623885" y="4589465"/>
            <a:ext cx="7886700" cy="1500182"/>
          </a:xfrm>
        </p:spPr>
        <p:txBody>
          <a:bodyPr/>
          <a:lstStyle>
            <a:lvl1pPr>
              <a:defRPr sz="2400">
                <a:solidFill>
                  <a:srgbClr val="898989"/>
                </a:solidFill>
              </a:defRPr>
            </a:lvl1pPr>
          </a:lstStyle>
          <a:p>
            <a:pPr lvl="0"/>
            <a:r>
              <a:rPr lang="es-ES"/>
              <a:t>Haga clic para modificar el estilo de texto del patrón</a:t>
            </a:r>
          </a:p>
        </p:txBody>
      </p:sp>
      <p:sp>
        <p:nvSpPr>
          <p:cNvPr id="4" name="Marcador de fecha 3"/>
          <p:cNvSpPr txBox="1">
            <a:spLocks noGrp="1"/>
          </p:cNvSpPr>
          <p:nvPr>
            <p:ph type="dt" sz="half" idx="7"/>
          </p:nvPr>
        </p:nvSpPr>
        <p:spPr/>
        <p:txBody>
          <a:bodyPr/>
          <a:lstStyle>
            <a:lvl1pPr>
              <a:defRPr/>
            </a:lvl1pPr>
          </a:lstStyle>
          <a:p>
            <a:fld id="{943143C3-64E2-4041-98E6-62FB81425789}" type="datetime1">
              <a:rPr lang="es-ES"/>
              <a:pPr/>
              <a:t>02/09/2017</a:t>
            </a:fld>
            <a:endParaRPr/>
          </a:p>
        </p:txBody>
      </p:sp>
      <p:sp>
        <p:nvSpPr>
          <p:cNvPr id="5" name="Marcador de pie de página 4"/>
          <p:cNvSpPr txBox="1">
            <a:spLocks noGrp="1"/>
          </p:cNvSpPr>
          <p:nvPr>
            <p:ph type="ftr" sz="quarter" idx="9"/>
          </p:nvPr>
        </p:nvSpPr>
        <p:spPr/>
        <p:txBody>
          <a:bodyPr/>
          <a:lstStyle>
            <a:lvl1pPr>
              <a:defRPr/>
            </a:lvl1pPr>
          </a:lstStyle>
          <a:p>
            <a:endParaRPr/>
          </a:p>
        </p:txBody>
      </p:sp>
      <p:sp>
        <p:nvSpPr>
          <p:cNvPr id="6" name="Marcador de número de diapositiva 5"/>
          <p:cNvSpPr txBox="1">
            <a:spLocks noGrp="1"/>
          </p:cNvSpPr>
          <p:nvPr>
            <p:ph type="sldNum" sz="quarter" idx="8"/>
          </p:nvPr>
        </p:nvSpPr>
        <p:spPr/>
        <p:txBody>
          <a:bodyPr/>
          <a:lstStyle>
            <a:lvl1pPr>
              <a:defRPr/>
            </a:lvl1pPr>
          </a:lstStyle>
          <a:p>
            <a:fld id="{BBEF3F24-A0DB-43B9-BC8B-9324146C9486}" type="slidenum">
              <a:rPr/>
              <a:pPr/>
              <a:t>‹Nº›</a:t>
            </a:fld>
            <a:endParaRPr/>
          </a:p>
        </p:txBody>
      </p:sp>
    </p:spTree>
    <p:extLst>
      <p:ext uri="{BB962C8B-B14F-4D97-AF65-F5344CB8AC3E}">
        <p14:creationId xmlns:p14="http://schemas.microsoft.com/office/powerpoint/2010/main" xmlns="" val="2817152127"/>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txBox="1">
            <a:spLocks noGrp="1"/>
          </p:cNvSpPr>
          <p:nvPr>
            <p:ph type="title"/>
          </p:nvPr>
        </p:nvSpPr>
        <p:spPr/>
        <p:txBody>
          <a:bodyPr/>
          <a:lstStyle>
            <a:lvl1pPr>
              <a:defRPr/>
            </a:lvl1pPr>
          </a:lstStyle>
          <a:p>
            <a:pPr lvl="0"/>
            <a:r>
              <a:rPr lang="es-ES"/>
              <a:t>Haga clic para modificar el estilo de título del patrón</a:t>
            </a:r>
          </a:p>
        </p:txBody>
      </p:sp>
      <p:sp>
        <p:nvSpPr>
          <p:cNvPr id="3" name="Marcador de contenido 2"/>
          <p:cNvSpPr txBox="1">
            <a:spLocks noGrp="1"/>
          </p:cNvSpPr>
          <p:nvPr>
            <p:ph idx="1"/>
          </p:nvPr>
        </p:nvSpPr>
        <p:spPr>
          <a:xfrm>
            <a:off x="457200" y="1604964"/>
            <a:ext cx="4038603" cy="4525959"/>
          </a:xfrm>
        </p:spPr>
        <p:txBody>
          <a:bodyPr/>
          <a:lstStyle>
            <a:lvl1pPr>
              <a:defRPr/>
            </a:lvl1pPr>
            <a:lvl2pPr>
              <a:defRPr/>
            </a:lvl2pPr>
            <a:lvl3pPr>
              <a:defRPr/>
            </a:lvl3pPr>
            <a:lvl4pPr>
              <a:defRPr/>
            </a:lvl4pPr>
            <a:lvl5pPr>
              <a:defRPr/>
            </a:lvl5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p:cNvSpPr txBox="1">
            <a:spLocks noGrp="1"/>
          </p:cNvSpPr>
          <p:nvPr>
            <p:ph idx="2"/>
          </p:nvPr>
        </p:nvSpPr>
        <p:spPr>
          <a:xfrm>
            <a:off x="4648196" y="1604964"/>
            <a:ext cx="4038603" cy="4525959"/>
          </a:xfrm>
        </p:spPr>
        <p:txBody>
          <a:bodyPr/>
          <a:lstStyle>
            <a:lvl1pPr>
              <a:defRPr/>
            </a:lvl1pPr>
            <a:lvl2pPr>
              <a:defRPr/>
            </a:lvl2pPr>
            <a:lvl3pPr>
              <a:defRPr/>
            </a:lvl3pPr>
            <a:lvl4pPr>
              <a:defRPr/>
            </a:lvl4pPr>
            <a:lvl5pPr>
              <a:defRPr/>
            </a:lvl5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p:cNvSpPr txBox="1">
            <a:spLocks noGrp="1"/>
          </p:cNvSpPr>
          <p:nvPr>
            <p:ph type="dt" sz="half" idx="7"/>
          </p:nvPr>
        </p:nvSpPr>
        <p:spPr/>
        <p:txBody>
          <a:bodyPr/>
          <a:lstStyle>
            <a:lvl1pPr>
              <a:defRPr/>
            </a:lvl1pPr>
          </a:lstStyle>
          <a:p>
            <a:fld id="{F750AE83-0F4C-4CAC-B66B-DF840599BD80}" type="datetime1">
              <a:rPr lang="es-ES"/>
              <a:pPr/>
              <a:t>02/09/2017</a:t>
            </a:fld>
            <a:endParaRPr/>
          </a:p>
        </p:txBody>
      </p:sp>
      <p:sp>
        <p:nvSpPr>
          <p:cNvPr id="6" name="Marcador de pie de página 5"/>
          <p:cNvSpPr txBox="1">
            <a:spLocks noGrp="1"/>
          </p:cNvSpPr>
          <p:nvPr>
            <p:ph type="ftr" sz="quarter" idx="9"/>
          </p:nvPr>
        </p:nvSpPr>
        <p:spPr/>
        <p:txBody>
          <a:bodyPr/>
          <a:lstStyle>
            <a:lvl1pPr>
              <a:defRPr/>
            </a:lvl1pPr>
          </a:lstStyle>
          <a:p>
            <a:endParaRPr/>
          </a:p>
        </p:txBody>
      </p:sp>
      <p:sp>
        <p:nvSpPr>
          <p:cNvPr id="7" name="Marcador de número de diapositiva 6"/>
          <p:cNvSpPr txBox="1">
            <a:spLocks noGrp="1"/>
          </p:cNvSpPr>
          <p:nvPr>
            <p:ph type="sldNum" sz="quarter" idx="8"/>
          </p:nvPr>
        </p:nvSpPr>
        <p:spPr/>
        <p:txBody>
          <a:bodyPr/>
          <a:lstStyle>
            <a:lvl1pPr>
              <a:defRPr/>
            </a:lvl1pPr>
          </a:lstStyle>
          <a:p>
            <a:fld id="{47E98BCF-335D-4AC1-99AB-1317B3E85AED}" type="slidenum">
              <a:rPr/>
              <a:pPr/>
              <a:t>‹Nº›</a:t>
            </a:fld>
            <a:endParaRPr/>
          </a:p>
        </p:txBody>
      </p:sp>
    </p:spTree>
    <p:extLst>
      <p:ext uri="{BB962C8B-B14F-4D97-AF65-F5344CB8AC3E}">
        <p14:creationId xmlns:p14="http://schemas.microsoft.com/office/powerpoint/2010/main" xmlns="" val="3043143375"/>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txBox="1">
            <a:spLocks noGrp="1"/>
          </p:cNvSpPr>
          <p:nvPr>
            <p:ph type="title"/>
          </p:nvPr>
        </p:nvSpPr>
        <p:spPr/>
        <p:txBody>
          <a:bodyPr/>
          <a:lstStyle>
            <a:lvl1pPr>
              <a:defRPr/>
            </a:lvl1pPr>
          </a:lstStyle>
          <a:p>
            <a:pPr lvl="0"/>
            <a:r>
              <a:rPr lang="es-ES"/>
              <a:t>Haga clic para modificar el estilo de título del patrón</a:t>
            </a:r>
          </a:p>
        </p:txBody>
      </p:sp>
      <p:sp>
        <p:nvSpPr>
          <p:cNvPr id="3" name="2 Marcador de contenido"/>
          <p:cNvSpPr txBox="1">
            <a:spLocks noGrp="1"/>
          </p:cNvSpPr>
          <p:nvPr>
            <p:ph idx="1"/>
          </p:nvPr>
        </p:nvSpPr>
        <p:spPr>
          <a:xfrm>
            <a:off x="457200" y="1604964"/>
            <a:ext cx="4038603" cy="4525959"/>
          </a:xfrm>
        </p:spPr>
        <p:txBody>
          <a:bodyPr/>
          <a:lstStyle>
            <a:lvl1pPr>
              <a:defRPr sz="2800"/>
            </a:lvl1pPr>
            <a:lvl2pPr>
              <a:defRPr/>
            </a:lvl2pPr>
            <a:lvl3pPr>
              <a:defRPr/>
            </a:lvl3pPr>
            <a:lvl4pPr>
              <a:defRPr sz="1800"/>
            </a:lvl4pPr>
            <a:lvl5pPr>
              <a:defRPr sz="1800"/>
            </a:lvl5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contenido"/>
          <p:cNvSpPr txBox="1">
            <a:spLocks noGrp="1"/>
          </p:cNvSpPr>
          <p:nvPr>
            <p:ph idx="2"/>
          </p:nvPr>
        </p:nvSpPr>
        <p:spPr>
          <a:xfrm>
            <a:off x="4648196" y="1604964"/>
            <a:ext cx="4038603" cy="4525959"/>
          </a:xfrm>
        </p:spPr>
        <p:txBody>
          <a:bodyPr/>
          <a:lstStyle>
            <a:lvl1pPr>
              <a:defRPr sz="2800"/>
            </a:lvl1pPr>
            <a:lvl2pPr>
              <a:defRPr/>
            </a:lvl2pPr>
            <a:lvl3pPr>
              <a:defRPr/>
            </a:lvl3pPr>
            <a:lvl4pPr>
              <a:defRPr sz="1800"/>
            </a:lvl4pPr>
            <a:lvl5pPr>
              <a:defRPr sz="1800"/>
            </a:lvl5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4 Marcador de fecha"/>
          <p:cNvSpPr txBox="1">
            <a:spLocks noGrp="1"/>
          </p:cNvSpPr>
          <p:nvPr>
            <p:ph type="dt" sz="half" idx="7"/>
          </p:nvPr>
        </p:nvSpPr>
        <p:spPr/>
        <p:txBody>
          <a:bodyPr/>
          <a:lstStyle>
            <a:lvl1pPr>
              <a:defRPr/>
            </a:lvl1pPr>
          </a:lstStyle>
          <a:p>
            <a:pPr lvl="0"/>
            <a:fld id="{E2085931-3B6F-4DC7-B96C-A5829AE2EA0B}" type="datetime1">
              <a:rPr lang="es-ES"/>
              <a:pPr lvl="0"/>
              <a:t>02/09/2017</a:t>
            </a:fld>
            <a:endParaRPr lang="es-ES"/>
          </a:p>
        </p:txBody>
      </p:sp>
      <p:sp>
        <p:nvSpPr>
          <p:cNvPr id="6" name="5 Marcador de pie de página"/>
          <p:cNvSpPr txBox="1">
            <a:spLocks noGrp="1"/>
          </p:cNvSpPr>
          <p:nvPr>
            <p:ph type="ftr" sz="quarter" idx="9"/>
          </p:nvPr>
        </p:nvSpPr>
        <p:spPr/>
        <p:txBody>
          <a:bodyPr/>
          <a:lstStyle>
            <a:lvl1pPr>
              <a:defRPr/>
            </a:lvl1pPr>
          </a:lstStyle>
          <a:p>
            <a:pPr lvl="0"/>
            <a:endParaRPr lang="es-ES"/>
          </a:p>
        </p:txBody>
      </p:sp>
      <p:sp>
        <p:nvSpPr>
          <p:cNvPr id="7" name="6 Marcador de número de diapositiva"/>
          <p:cNvSpPr txBox="1">
            <a:spLocks noGrp="1"/>
          </p:cNvSpPr>
          <p:nvPr>
            <p:ph type="sldNum" sz="quarter" idx="8"/>
          </p:nvPr>
        </p:nvSpPr>
        <p:spPr/>
        <p:txBody>
          <a:bodyPr/>
          <a:lstStyle>
            <a:lvl1pPr>
              <a:defRPr/>
            </a:lvl1pPr>
          </a:lstStyle>
          <a:p>
            <a:pPr lvl="0"/>
            <a:fld id="{11D3CCB1-7D21-45FC-9A42-47CE205F06F0}" type="slidenum">
              <a:rPr/>
              <a:pPr lvl="0"/>
              <a:t>‹Nº›</a:t>
            </a:fld>
            <a:endParaRPr lang="es-ES"/>
          </a:p>
        </p:txBody>
      </p:sp>
    </p:spTree>
  </p:cSld>
  <p:clrMapOvr>
    <a:masterClrMapping/>
  </p:clrMapOvr>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txBox="1">
            <a:spLocks noGrp="1"/>
          </p:cNvSpPr>
          <p:nvPr>
            <p:ph type="title"/>
          </p:nvPr>
        </p:nvSpPr>
        <p:spPr>
          <a:xfrm>
            <a:off x="630241" y="365129"/>
            <a:ext cx="7886700" cy="1325559"/>
          </a:xfrm>
        </p:spPr>
        <p:txBody>
          <a:bodyPr/>
          <a:lstStyle>
            <a:lvl1pPr>
              <a:defRPr/>
            </a:lvl1pPr>
          </a:lstStyle>
          <a:p>
            <a:pPr lvl="0"/>
            <a:r>
              <a:rPr lang="es-ES"/>
              <a:t>Haga clic para modificar el estilo de título del patrón</a:t>
            </a:r>
          </a:p>
        </p:txBody>
      </p:sp>
      <p:sp>
        <p:nvSpPr>
          <p:cNvPr id="3" name="Marcador de texto 2"/>
          <p:cNvSpPr txBox="1">
            <a:spLocks noGrp="1"/>
          </p:cNvSpPr>
          <p:nvPr>
            <p:ph type="body" idx="1"/>
          </p:nvPr>
        </p:nvSpPr>
        <p:spPr>
          <a:xfrm>
            <a:off x="630241" y="1681160"/>
            <a:ext cx="3868734" cy="823910"/>
          </a:xfrm>
        </p:spPr>
        <p:txBody>
          <a:bodyPr anchor="b"/>
          <a:lstStyle>
            <a:lvl1pPr>
              <a:defRPr sz="2400" b="1"/>
            </a:lvl1pPr>
          </a:lstStyle>
          <a:p>
            <a:pPr lvl="0"/>
            <a:r>
              <a:rPr lang="es-ES"/>
              <a:t>Haga clic para modificar el estilo de texto del patrón</a:t>
            </a:r>
          </a:p>
        </p:txBody>
      </p:sp>
      <p:sp>
        <p:nvSpPr>
          <p:cNvPr id="4" name="Marcador de contenido 3"/>
          <p:cNvSpPr txBox="1">
            <a:spLocks noGrp="1"/>
          </p:cNvSpPr>
          <p:nvPr>
            <p:ph idx="2"/>
          </p:nvPr>
        </p:nvSpPr>
        <p:spPr>
          <a:xfrm>
            <a:off x="630241" y="2505071"/>
            <a:ext cx="3868734" cy="3684583"/>
          </a:xfrm>
        </p:spPr>
        <p:txBody>
          <a:bodyPr/>
          <a:lstStyle>
            <a:lvl1pPr>
              <a:defRPr/>
            </a:lvl1pPr>
            <a:lvl2pPr>
              <a:defRPr/>
            </a:lvl2pPr>
            <a:lvl3pPr>
              <a:defRPr/>
            </a:lvl3pPr>
            <a:lvl4pPr>
              <a:defRPr/>
            </a:lvl4pPr>
            <a:lvl5pPr>
              <a:defRPr/>
            </a:lvl5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p:cNvSpPr txBox="1">
            <a:spLocks noGrp="1"/>
          </p:cNvSpPr>
          <p:nvPr>
            <p:ph type="body" idx="3"/>
          </p:nvPr>
        </p:nvSpPr>
        <p:spPr>
          <a:xfrm>
            <a:off x="4629149" y="1681160"/>
            <a:ext cx="3887791" cy="823910"/>
          </a:xfrm>
        </p:spPr>
        <p:txBody>
          <a:bodyPr anchor="b"/>
          <a:lstStyle>
            <a:lvl1pPr>
              <a:defRPr sz="2400" b="1"/>
            </a:lvl1pPr>
          </a:lstStyle>
          <a:p>
            <a:pPr lvl="0"/>
            <a:r>
              <a:rPr lang="es-ES"/>
              <a:t>Haga clic para modificar el estilo de texto del patrón</a:t>
            </a:r>
          </a:p>
        </p:txBody>
      </p:sp>
      <p:sp>
        <p:nvSpPr>
          <p:cNvPr id="6" name="Marcador de contenido 5"/>
          <p:cNvSpPr txBox="1">
            <a:spLocks noGrp="1"/>
          </p:cNvSpPr>
          <p:nvPr>
            <p:ph idx="4"/>
          </p:nvPr>
        </p:nvSpPr>
        <p:spPr>
          <a:xfrm>
            <a:off x="4629149" y="2505071"/>
            <a:ext cx="3887791" cy="3684583"/>
          </a:xfrm>
        </p:spPr>
        <p:txBody>
          <a:bodyPr/>
          <a:lstStyle>
            <a:lvl1pPr>
              <a:defRPr/>
            </a:lvl1pPr>
            <a:lvl2pPr>
              <a:defRPr/>
            </a:lvl2pPr>
            <a:lvl3pPr>
              <a:defRPr/>
            </a:lvl3pPr>
            <a:lvl4pPr>
              <a:defRPr/>
            </a:lvl4pPr>
            <a:lvl5pPr>
              <a:defRPr/>
            </a:lvl5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p:cNvSpPr txBox="1">
            <a:spLocks noGrp="1"/>
          </p:cNvSpPr>
          <p:nvPr>
            <p:ph type="dt" sz="half" idx="7"/>
          </p:nvPr>
        </p:nvSpPr>
        <p:spPr/>
        <p:txBody>
          <a:bodyPr/>
          <a:lstStyle>
            <a:lvl1pPr>
              <a:defRPr/>
            </a:lvl1pPr>
          </a:lstStyle>
          <a:p>
            <a:fld id="{7BD6FFE8-62B8-47A0-90DC-591F3F6177CD}" type="datetime1">
              <a:rPr lang="es-ES"/>
              <a:pPr/>
              <a:t>02/09/2017</a:t>
            </a:fld>
            <a:endParaRPr/>
          </a:p>
        </p:txBody>
      </p:sp>
      <p:sp>
        <p:nvSpPr>
          <p:cNvPr id="8" name="Marcador de pie de página 7"/>
          <p:cNvSpPr txBox="1">
            <a:spLocks noGrp="1"/>
          </p:cNvSpPr>
          <p:nvPr>
            <p:ph type="ftr" sz="quarter" idx="9"/>
          </p:nvPr>
        </p:nvSpPr>
        <p:spPr/>
        <p:txBody>
          <a:bodyPr/>
          <a:lstStyle>
            <a:lvl1pPr>
              <a:defRPr/>
            </a:lvl1pPr>
          </a:lstStyle>
          <a:p>
            <a:endParaRPr/>
          </a:p>
        </p:txBody>
      </p:sp>
      <p:sp>
        <p:nvSpPr>
          <p:cNvPr id="9" name="Marcador de número de diapositiva 8"/>
          <p:cNvSpPr txBox="1">
            <a:spLocks noGrp="1"/>
          </p:cNvSpPr>
          <p:nvPr>
            <p:ph type="sldNum" sz="quarter" idx="8"/>
          </p:nvPr>
        </p:nvSpPr>
        <p:spPr/>
        <p:txBody>
          <a:bodyPr/>
          <a:lstStyle>
            <a:lvl1pPr>
              <a:defRPr/>
            </a:lvl1pPr>
          </a:lstStyle>
          <a:p>
            <a:fld id="{CF6D210D-C68F-4F5E-A947-6832726ED3DF}" type="slidenum">
              <a:rPr/>
              <a:pPr/>
              <a:t>‹Nº›</a:t>
            </a:fld>
            <a:endParaRPr/>
          </a:p>
        </p:txBody>
      </p:sp>
    </p:spTree>
    <p:extLst>
      <p:ext uri="{BB962C8B-B14F-4D97-AF65-F5344CB8AC3E}">
        <p14:creationId xmlns:p14="http://schemas.microsoft.com/office/powerpoint/2010/main" xmlns="" val="2148033605"/>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p:cNvSpPr txBox="1">
            <a:spLocks noGrp="1"/>
          </p:cNvSpPr>
          <p:nvPr>
            <p:ph type="title"/>
          </p:nvPr>
        </p:nvSpPr>
        <p:spPr/>
        <p:txBody>
          <a:bodyPr/>
          <a:lstStyle>
            <a:lvl1pPr>
              <a:defRPr/>
            </a:lvl1pPr>
          </a:lstStyle>
          <a:p>
            <a:pPr lvl="0"/>
            <a:r>
              <a:rPr lang="es-ES"/>
              <a:t>Haga clic para modificar el estilo de título del patrón</a:t>
            </a:r>
          </a:p>
        </p:txBody>
      </p:sp>
      <p:sp>
        <p:nvSpPr>
          <p:cNvPr id="3" name="Marcador de fecha 2"/>
          <p:cNvSpPr txBox="1">
            <a:spLocks noGrp="1"/>
          </p:cNvSpPr>
          <p:nvPr>
            <p:ph type="dt" sz="half" idx="7"/>
          </p:nvPr>
        </p:nvSpPr>
        <p:spPr/>
        <p:txBody>
          <a:bodyPr/>
          <a:lstStyle>
            <a:lvl1pPr>
              <a:defRPr/>
            </a:lvl1pPr>
          </a:lstStyle>
          <a:p>
            <a:fld id="{6871D72E-CB22-42CE-B207-20A5AEBB3D43}" type="datetime1">
              <a:rPr lang="es-ES"/>
              <a:pPr/>
              <a:t>02/09/2017</a:t>
            </a:fld>
            <a:endParaRPr/>
          </a:p>
        </p:txBody>
      </p:sp>
      <p:sp>
        <p:nvSpPr>
          <p:cNvPr id="4" name="Marcador de pie de página 3"/>
          <p:cNvSpPr txBox="1">
            <a:spLocks noGrp="1"/>
          </p:cNvSpPr>
          <p:nvPr>
            <p:ph type="ftr" sz="quarter" idx="9"/>
          </p:nvPr>
        </p:nvSpPr>
        <p:spPr/>
        <p:txBody>
          <a:bodyPr/>
          <a:lstStyle>
            <a:lvl1pPr>
              <a:defRPr/>
            </a:lvl1pPr>
          </a:lstStyle>
          <a:p>
            <a:endParaRPr/>
          </a:p>
        </p:txBody>
      </p:sp>
      <p:sp>
        <p:nvSpPr>
          <p:cNvPr id="5" name="Marcador de número de diapositiva 4"/>
          <p:cNvSpPr txBox="1">
            <a:spLocks noGrp="1"/>
          </p:cNvSpPr>
          <p:nvPr>
            <p:ph type="sldNum" sz="quarter" idx="8"/>
          </p:nvPr>
        </p:nvSpPr>
        <p:spPr/>
        <p:txBody>
          <a:bodyPr/>
          <a:lstStyle>
            <a:lvl1pPr>
              <a:defRPr/>
            </a:lvl1pPr>
          </a:lstStyle>
          <a:p>
            <a:fld id="{4FF073CD-598A-4A1D-8EFF-9426D65EDB08}" type="slidenum">
              <a:rPr/>
              <a:pPr/>
              <a:t>‹Nº›</a:t>
            </a:fld>
            <a:endParaRPr/>
          </a:p>
        </p:txBody>
      </p:sp>
    </p:spTree>
    <p:extLst>
      <p:ext uri="{BB962C8B-B14F-4D97-AF65-F5344CB8AC3E}">
        <p14:creationId xmlns:p14="http://schemas.microsoft.com/office/powerpoint/2010/main" xmlns="" val="2148477836"/>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txBox="1">
            <a:spLocks noGrp="1"/>
          </p:cNvSpPr>
          <p:nvPr>
            <p:ph type="dt" sz="half" idx="7"/>
          </p:nvPr>
        </p:nvSpPr>
        <p:spPr/>
        <p:txBody>
          <a:bodyPr/>
          <a:lstStyle>
            <a:lvl1pPr>
              <a:defRPr/>
            </a:lvl1pPr>
          </a:lstStyle>
          <a:p>
            <a:fld id="{782D2A33-E0C9-4E7A-BFAD-783DEB9641C6}" type="datetime1">
              <a:rPr lang="es-ES"/>
              <a:pPr/>
              <a:t>02/09/2017</a:t>
            </a:fld>
            <a:endParaRPr/>
          </a:p>
        </p:txBody>
      </p:sp>
      <p:sp>
        <p:nvSpPr>
          <p:cNvPr id="3" name="Marcador de pie de página 2"/>
          <p:cNvSpPr txBox="1">
            <a:spLocks noGrp="1"/>
          </p:cNvSpPr>
          <p:nvPr>
            <p:ph type="ftr" sz="quarter" idx="9"/>
          </p:nvPr>
        </p:nvSpPr>
        <p:spPr/>
        <p:txBody>
          <a:bodyPr/>
          <a:lstStyle>
            <a:lvl1pPr>
              <a:defRPr/>
            </a:lvl1pPr>
          </a:lstStyle>
          <a:p>
            <a:endParaRPr/>
          </a:p>
        </p:txBody>
      </p:sp>
      <p:sp>
        <p:nvSpPr>
          <p:cNvPr id="4" name="Marcador de número de diapositiva 3"/>
          <p:cNvSpPr txBox="1">
            <a:spLocks noGrp="1"/>
          </p:cNvSpPr>
          <p:nvPr>
            <p:ph type="sldNum" sz="quarter" idx="8"/>
          </p:nvPr>
        </p:nvSpPr>
        <p:spPr/>
        <p:txBody>
          <a:bodyPr/>
          <a:lstStyle>
            <a:lvl1pPr>
              <a:defRPr/>
            </a:lvl1pPr>
          </a:lstStyle>
          <a:p>
            <a:fld id="{F0FA9ACA-B72D-4BC7-B872-379FA9F70444}" type="slidenum">
              <a:rPr/>
              <a:pPr/>
              <a:t>‹Nº›</a:t>
            </a:fld>
            <a:endParaRPr/>
          </a:p>
        </p:txBody>
      </p:sp>
    </p:spTree>
    <p:extLst>
      <p:ext uri="{BB962C8B-B14F-4D97-AF65-F5344CB8AC3E}">
        <p14:creationId xmlns:p14="http://schemas.microsoft.com/office/powerpoint/2010/main" xmlns="" val="3182798704"/>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hf sldNum="0" hdr="0" ftr="0" dt="0"/>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txBox="1">
            <a:spLocks noGrp="1"/>
          </p:cNvSpPr>
          <p:nvPr>
            <p:ph type="title"/>
          </p:nvPr>
        </p:nvSpPr>
        <p:spPr>
          <a:xfrm>
            <a:off x="630241" y="457200"/>
            <a:ext cx="2949570" cy="1600200"/>
          </a:xfrm>
        </p:spPr>
        <p:txBody>
          <a:bodyPr anchor="b"/>
          <a:lstStyle>
            <a:lvl1pPr>
              <a:defRPr sz="3200"/>
            </a:lvl1pPr>
          </a:lstStyle>
          <a:p>
            <a:pPr lvl="0"/>
            <a:r>
              <a:rPr lang="es-ES"/>
              <a:t>Haga clic para modificar el estilo de título del patrón</a:t>
            </a:r>
          </a:p>
        </p:txBody>
      </p:sp>
      <p:sp>
        <p:nvSpPr>
          <p:cNvPr id="3" name="Marcador de contenido 2"/>
          <p:cNvSpPr txBox="1">
            <a:spLocks noGrp="1"/>
          </p:cNvSpPr>
          <p:nvPr>
            <p:ph idx="1"/>
          </p:nvPr>
        </p:nvSpPr>
        <p:spPr>
          <a:xfrm>
            <a:off x="3887791" y="987423"/>
            <a:ext cx="4629149" cy="4873623"/>
          </a:xfrm>
        </p:spPr>
        <p:txBody>
          <a:bodyPr/>
          <a:lstStyle>
            <a:lvl1pPr>
              <a:defRPr/>
            </a:lvl1pPr>
            <a:lvl2pPr>
              <a:defRPr sz="2800"/>
            </a:lvl2pPr>
            <a:lvl3pPr>
              <a:defRPr sz="2400"/>
            </a:lvl3pPr>
            <a:lvl4pPr>
              <a:defRPr sz="2000"/>
            </a:lvl4pPr>
            <a:lvl5pPr>
              <a:defRPr sz="2000"/>
            </a:lvl5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p:cNvSpPr txBox="1">
            <a:spLocks noGrp="1"/>
          </p:cNvSpPr>
          <p:nvPr>
            <p:ph type="body" idx="2"/>
          </p:nvPr>
        </p:nvSpPr>
        <p:spPr>
          <a:xfrm>
            <a:off x="630241" y="2057400"/>
            <a:ext cx="2949570" cy="3811584"/>
          </a:xfrm>
        </p:spPr>
        <p:txBody>
          <a:bodyPr/>
          <a:lstStyle>
            <a:lvl1pPr>
              <a:defRPr sz="1600"/>
            </a:lvl1pPr>
          </a:lstStyle>
          <a:p>
            <a:pPr lvl="0"/>
            <a:r>
              <a:rPr lang="es-ES"/>
              <a:t>Haga clic para modificar el estilo de texto del patrón</a:t>
            </a:r>
          </a:p>
        </p:txBody>
      </p:sp>
      <p:sp>
        <p:nvSpPr>
          <p:cNvPr id="5" name="Marcador de fecha 4"/>
          <p:cNvSpPr txBox="1">
            <a:spLocks noGrp="1"/>
          </p:cNvSpPr>
          <p:nvPr>
            <p:ph type="dt" sz="half" idx="7"/>
          </p:nvPr>
        </p:nvSpPr>
        <p:spPr/>
        <p:txBody>
          <a:bodyPr/>
          <a:lstStyle>
            <a:lvl1pPr>
              <a:defRPr/>
            </a:lvl1pPr>
          </a:lstStyle>
          <a:p>
            <a:fld id="{8B85C729-C713-4445-9A0B-B0871FD0BB48}" type="datetime1">
              <a:rPr lang="es-ES"/>
              <a:pPr/>
              <a:t>02/09/2017</a:t>
            </a:fld>
            <a:endParaRPr/>
          </a:p>
        </p:txBody>
      </p:sp>
      <p:sp>
        <p:nvSpPr>
          <p:cNvPr id="6" name="Marcador de pie de página 5"/>
          <p:cNvSpPr txBox="1">
            <a:spLocks noGrp="1"/>
          </p:cNvSpPr>
          <p:nvPr>
            <p:ph type="ftr" sz="quarter" idx="9"/>
          </p:nvPr>
        </p:nvSpPr>
        <p:spPr/>
        <p:txBody>
          <a:bodyPr/>
          <a:lstStyle>
            <a:lvl1pPr>
              <a:defRPr/>
            </a:lvl1pPr>
          </a:lstStyle>
          <a:p>
            <a:endParaRPr/>
          </a:p>
        </p:txBody>
      </p:sp>
      <p:sp>
        <p:nvSpPr>
          <p:cNvPr id="7" name="Marcador de número de diapositiva 6"/>
          <p:cNvSpPr txBox="1">
            <a:spLocks noGrp="1"/>
          </p:cNvSpPr>
          <p:nvPr>
            <p:ph type="sldNum" sz="quarter" idx="8"/>
          </p:nvPr>
        </p:nvSpPr>
        <p:spPr/>
        <p:txBody>
          <a:bodyPr/>
          <a:lstStyle>
            <a:lvl1pPr>
              <a:defRPr/>
            </a:lvl1pPr>
          </a:lstStyle>
          <a:p>
            <a:fld id="{3B8AEAA4-BACE-47B2-83B5-5917C1665C9A}" type="slidenum">
              <a:rPr/>
              <a:pPr/>
              <a:t>‹Nº›</a:t>
            </a:fld>
            <a:endParaRPr/>
          </a:p>
        </p:txBody>
      </p:sp>
    </p:spTree>
    <p:extLst>
      <p:ext uri="{BB962C8B-B14F-4D97-AF65-F5344CB8AC3E}">
        <p14:creationId xmlns:p14="http://schemas.microsoft.com/office/powerpoint/2010/main" xmlns="" val="42971660"/>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txBox="1">
            <a:spLocks noGrp="1"/>
          </p:cNvSpPr>
          <p:nvPr>
            <p:ph type="title"/>
          </p:nvPr>
        </p:nvSpPr>
        <p:spPr>
          <a:xfrm>
            <a:off x="630241" y="457200"/>
            <a:ext cx="2949570" cy="1600200"/>
          </a:xfrm>
        </p:spPr>
        <p:txBody>
          <a:bodyPr anchor="b"/>
          <a:lstStyle>
            <a:lvl1pPr>
              <a:defRPr sz="3200"/>
            </a:lvl1pPr>
          </a:lstStyle>
          <a:p>
            <a:pPr lvl="0"/>
            <a:r>
              <a:rPr lang="es-ES"/>
              <a:t>Haga clic para modificar el estilo de título del patrón</a:t>
            </a:r>
          </a:p>
        </p:txBody>
      </p:sp>
      <p:sp>
        <p:nvSpPr>
          <p:cNvPr id="3" name="Marcador de posición de imagen 2"/>
          <p:cNvSpPr txBox="1">
            <a:spLocks noGrp="1"/>
          </p:cNvSpPr>
          <p:nvPr>
            <p:ph type="pic" idx="1"/>
          </p:nvPr>
        </p:nvSpPr>
        <p:spPr>
          <a:xfrm>
            <a:off x="3887791" y="987423"/>
            <a:ext cx="4629149" cy="4873623"/>
          </a:xfrm>
        </p:spPr>
        <p:txBody>
          <a:bodyPr/>
          <a:lstStyle>
            <a:lvl1pPr>
              <a:defRPr/>
            </a:lvl1pPr>
          </a:lstStyle>
          <a:p>
            <a:pPr lvl="0"/>
            <a:endParaRPr lang="es-ES"/>
          </a:p>
        </p:txBody>
      </p:sp>
      <p:sp>
        <p:nvSpPr>
          <p:cNvPr id="4" name="Marcador de texto 3"/>
          <p:cNvSpPr txBox="1">
            <a:spLocks noGrp="1"/>
          </p:cNvSpPr>
          <p:nvPr>
            <p:ph type="body" idx="2"/>
          </p:nvPr>
        </p:nvSpPr>
        <p:spPr>
          <a:xfrm>
            <a:off x="630241" y="2057400"/>
            <a:ext cx="2949570" cy="3811584"/>
          </a:xfrm>
        </p:spPr>
        <p:txBody>
          <a:bodyPr/>
          <a:lstStyle>
            <a:lvl1pPr>
              <a:defRPr sz="1600"/>
            </a:lvl1pPr>
          </a:lstStyle>
          <a:p>
            <a:pPr lvl="0"/>
            <a:r>
              <a:rPr lang="es-ES"/>
              <a:t>Haga clic para modificar el estilo de texto del patrón</a:t>
            </a:r>
          </a:p>
        </p:txBody>
      </p:sp>
      <p:sp>
        <p:nvSpPr>
          <p:cNvPr id="5" name="Marcador de fecha 4"/>
          <p:cNvSpPr txBox="1">
            <a:spLocks noGrp="1"/>
          </p:cNvSpPr>
          <p:nvPr>
            <p:ph type="dt" sz="half" idx="7"/>
          </p:nvPr>
        </p:nvSpPr>
        <p:spPr/>
        <p:txBody>
          <a:bodyPr/>
          <a:lstStyle>
            <a:lvl1pPr>
              <a:defRPr/>
            </a:lvl1pPr>
          </a:lstStyle>
          <a:p>
            <a:fld id="{68AB4BC1-0A9E-4C03-9D26-19129902E43C}" type="datetime1">
              <a:rPr lang="es-ES"/>
              <a:pPr/>
              <a:t>02/09/2017</a:t>
            </a:fld>
            <a:endParaRPr/>
          </a:p>
        </p:txBody>
      </p:sp>
      <p:sp>
        <p:nvSpPr>
          <p:cNvPr id="6" name="Marcador de pie de página 5"/>
          <p:cNvSpPr txBox="1">
            <a:spLocks noGrp="1"/>
          </p:cNvSpPr>
          <p:nvPr>
            <p:ph type="ftr" sz="quarter" idx="9"/>
          </p:nvPr>
        </p:nvSpPr>
        <p:spPr/>
        <p:txBody>
          <a:bodyPr/>
          <a:lstStyle>
            <a:lvl1pPr>
              <a:defRPr/>
            </a:lvl1pPr>
          </a:lstStyle>
          <a:p>
            <a:endParaRPr/>
          </a:p>
        </p:txBody>
      </p:sp>
      <p:sp>
        <p:nvSpPr>
          <p:cNvPr id="7" name="Marcador de número de diapositiva 6"/>
          <p:cNvSpPr txBox="1">
            <a:spLocks noGrp="1"/>
          </p:cNvSpPr>
          <p:nvPr>
            <p:ph type="sldNum" sz="quarter" idx="8"/>
          </p:nvPr>
        </p:nvSpPr>
        <p:spPr/>
        <p:txBody>
          <a:bodyPr/>
          <a:lstStyle>
            <a:lvl1pPr>
              <a:defRPr/>
            </a:lvl1pPr>
          </a:lstStyle>
          <a:p>
            <a:fld id="{5F0B19C1-9DC3-4E3F-B1DE-18E593D0297C}" type="slidenum">
              <a:rPr/>
              <a:pPr/>
              <a:t>‹Nº›</a:t>
            </a:fld>
            <a:endParaRPr/>
          </a:p>
        </p:txBody>
      </p:sp>
    </p:spTree>
    <p:extLst>
      <p:ext uri="{BB962C8B-B14F-4D97-AF65-F5344CB8AC3E}">
        <p14:creationId xmlns:p14="http://schemas.microsoft.com/office/powerpoint/2010/main" xmlns="" val="1356420122"/>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txBox="1">
            <a:spLocks noGrp="1"/>
          </p:cNvSpPr>
          <p:nvPr>
            <p:ph type="title"/>
          </p:nvPr>
        </p:nvSpPr>
        <p:spPr/>
        <p:txBody>
          <a:bodyPr/>
          <a:lstStyle>
            <a:lvl1pPr>
              <a:defRPr/>
            </a:lvl1pPr>
          </a:lstStyle>
          <a:p>
            <a:pPr lvl="0"/>
            <a:r>
              <a:rPr lang="es-ES"/>
              <a:t>Haga clic para modificar el estilo de título del patrón</a:t>
            </a:r>
          </a:p>
        </p:txBody>
      </p:sp>
      <p:sp>
        <p:nvSpPr>
          <p:cNvPr id="3" name="Marcador de texto vertical 2"/>
          <p:cNvSpPr txBox="1">
            <a:spLocks noGrp="1"/>
          </p:cNvSpPr>
          <p:nvPr>
            <p:ph type="body" orient="vert" idx="1"/>
          </p:nvPr>
        </p:nvSpPr>
        <p:spPr/>
        <p:txBody>
          <a:bodyPr vert="eaVert"/>
          <a:lstStyle>
            <a:lvl1pPr>
              <a:defRPr/>
            </a:lvl1pPr>
            <a:lvl2pPr>
              <a:defRPr/>
            </a:lvl2pPr>
            <a:lvl3pPr>
              <a:defRPr/>
            </a:lvl3pPr>
            <a:lvl4pPr>
              <a:defRPr/>
            </a:lvl4pPr>
            <a:lvl5pPr>
              <a:defRPr/>
            </a:lvl5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p:cNvSpPr txBox="1">
            <a:spLocks noGrp="1"/>
          </p:cNvSpPr>
          <p:nvPr>
            <p:ph type="dt" sz="half" idx="7"/>
          </p:nvPr>
        </p:nvSpPr>
        <p:spPr/>
        <p:txBody>
          <a:bodyPr/>
          <a:lstStyle>
            <a:lvl1pPr>
              <a:defRPr/>
            </a:lvl1pPr>
          </a:lstStyle>
          <a:p>
            <a:fld id="{02F73AE6-2050-4E5F-9415-A1BD9DED1681}" type="datetime1">
              <a:rPr lang="es-ES"/>
              <a:pPr/>
              <a:t>02/09/2017</a:t>
            </a:fld>
            <a:endParaRPr/>
          </a:p>
        </p:txBody>
      </p:sp>
      <p:sp>
        <p:nvSpPr>
          <p:cNvPr id="5" name="Marcador de pie de página 4"/>
          <p:cNvSpPr txBox="1">
            <a:spLocks noGrp="1"/>
          </p:cNvSpPr>
          <p:nvPr>
            <p:ph type="ftr" sz="quarter" idx="9"/>
          </p:nvPr>
        </p:nvSpPr>
        <p:spPr/>
        <p:txBody>
          <a:bodyPr/>
          <a:lstStyle>
            <a:lvl1pPr>
              <a:defRPr/>
            </a:lvl1pPr>
          </a:lstStyle>
          <a:p>
            <a:endParaRPr/>
          </a:p>
        </p:txBody>
      </p:sp>
      <p:sp>
        <p:nvSpPr>
          <p:cNvPr id="6" name="Marcador de número de diapositiva 5"/>
          <p:cNvSpPr txBox="1">
            <a:spLocks noGrp="1"/>
          </p:cNvSpPr>
          <p:nvPr>
            <p:ph type="sldNum" sz="quarter" idx="8"/>
          </p:nvPr>
        </p:nvSpPr>
        <p:spPr/>
        <p:txBody>
          <a:bodyPr/>
          <a:lstStyle>
            <a:lvl1pPr>
              <a:defRPr/>
            </a:lvl1pPr>
          </a:lstStyle>
          <a:p>
            <a:fld id="{A97797B8-1770-434E-AA41-B9C7D9F6F5B0}" type="slidenum">
              <a:rPr/>
              <a:pPr/>
              <a:t>‹Nº›</a:t>
            </a:fld>
            <a:endParaRPr/>
          </a:p>
        </p:txBody>
      </p:sp>
    </p:spTree>
    <p:extLst>
      <p:ext uri="{BB962C8B-B14F-4D97-AF65-F5344CB8AC3E}">
        <p14:creationId xmlns:p14="http://schemas.microsoft.com/office/powerpoint/2010/main" xmlns="" val="3723783732"/>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txBox="1">
            <a:spLocks noGrp="1"/>
          </p:cNvSpPr>
          <p:nvPr>
            <p:ph type="title" orient="vert"/>
          </p:nvPr>
        </p:nvSpPr>
        <p:spPr>
          <a:xfrm>
            <a:off x="6629400" y="273048"/>
            <a:ext cx="2057400" cy="5857875"/>
          </a:xfrm>
        </p:spPr>
        <p:txBody>
          <a:bodyPr vert="eaVert"/>
          <a:lstStyle>
            <a:lvl1pPr>
              <a:defRPr/>
            </a:lvl1pPr>
          </a:lstStyle>
          <a:p>
            <a:pPr lvl="0"/>
            <a:r>
              <a:rPr lang="es-ES"/>
              <a:t>Haga clic para modificar el estilo de título del patrón</a:t>
            </a:r>
          </a:p>
        </p:txBody>
      </p:sp>
      <p:sp>
        <p:nvSpPr>
          <p:cNvPr id="3" name="Marcador de texto vertical 2"/>
          <p:cNvSpPr txBox="1">
            <a:spLocks noGrp="1"/>
          </p:cNvSpPr>
          <p:nvPr>
            <p:ph type="body" orient="vert" idx="1"/>
          </p:nvPr>
        </p:nvSpPr>
        <p:spPr>
          <a:xfrm>
            <a:off x="457200" y="273048"/>
            <a:ext cx="6019796" cy="5857875"/>
          </a:xfrm>
        </p:spPr>
        <p:txBody>
          <a:bodyPr vert="eaVert"/>
          <a:lstStyle>
            <a:lvl1pPr>
              <a:defRPr/>
            </a:lvl1pPr>
            <a:lvl2pPr>
              <a:defRPr/>
            </a:lvl2pPr>
            <a:lvl3pPr>
              <a:defRPr/>
            </a:lvl3pPr>
            <a:lvl4pPr>
              <a:defRPr/>
            </a:lvl4pPr>
            <a:lvl5pPr>
              <a:defRPr/>
            </a:lvl5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p:cNvSpPr txBox="1">
            <a:spLocks noGrp="1"/>
          </p:cNvSpPr>
          <p:nvPr>
            <p:ph type="dt" sz="half" idx="7"/>
          </p:nvPr>
        </p:nvSpPr>
        <p:spPr/>
        <p:txBody>
          <a:bodyPr/>
          <a:lstStyle>
            <a:lvl1pPr>
              <a:defRPr/>
            </a:lvl1pPr>
          </a:lstStyle>
          <a:p>
            <a:fld id="{3BAC7183-404B-472F-884A-1983B5EE2AA7}" type="datetime1">
              <a:rPr lang="es-ES"/>
              <a:pPr/>
              <a:t>02/09/2017</a:t>
            </a:fld>
            <a:endParaRPr/>
          </a:p>
        </p:txBody>
      </p:sp>
      <p:sp>
        <p:nvSpPr>
          <p:cNvPr id="5" name="Marcador de pie de página 4"/>
          <p:cNvSpPr txBox="1">
            <a:spLocks noGrp="1"/>
          </p:cNvSpPr>
          <p:nvPr>
            <p:ph type="ftr" sz="quarter" idx="9"/>
          </p:nvPr>
        </p:nvSpPr>
        <p:spPr/>
        <p:txBody>
          <a:bodyPr/>
          <a:lstStyle>
            <a:lvl1pPr>
              <a:defRPr/>
            </a:lvl1pPr>
          </a:lstStyle>
          <a:p>
            <a:endParaRPr/>
          </a:p>
        </p:txBody>
      </p:sp>
      <p:sp>
        <p:nvSpPr>
          <p:cNvPr id="6" name="Marcador de número de diapositiva 5"/>
          <p:cNvSpPr txBox="1">
            <a:spLocks noGrp="1"/>
          </p:cNvSpPr>
          <p:nvPr>
            <p:ph type="sldNum" sz="quarter" idx="8"/>
          </p:nvPr>
        </p:nvSpPr>
        <p:spPr/>
        <p:txBody>
          <a:bodyPr/>
          <a:lstStyle>
            <a:lvl1pPr>
              <a:defRPr/>
            </a:lvl1pPr>
          </a:lstStyle>
          <a:p>
            <a:fld id="{33791F62-9588-40B9-AE05-3DA26C239DB1}" type="slidenum">
              <a:rPr/>
              <a:pPr/>
              <a:t>‹Nº›</a:t>
            </a:fld>
            <a:endParaRPr/>
          </a:p>
        </p:txBody>
      </p:sp>
    </p:spTree>
    <p:extLst>
      <p:ext uri="{BB962C8B-B14F-4D97-AF65-F5344CB8AC3E}">
        <p14:creationId xmlns:p14="http://schemas.microsoft.com/office/powerpoint/2010/main" xmlns="" val="2552341528"/>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txBox="1">
            <a:spLocks noGrp="1"/>
          </p:cNvSpPr>
          <p:nvPr>
            <p:ph type="ctrTitle"/>
          </p:nvPr>
        </p:nvSpPr>
        <p:spPr>
          <a:xfrm>
            <a:off x="685800" y="2130423"/>
            <a:ext cx="7772400" cy="1470026"/>
          </a:xfrm>
        </p:spPr>
        <p:txBody>
          <a:bodyPr/>
          <a:lstStyle>
            <a:lvl1pPr>
              <a:defRPr/>
            </a:lvl1pPr>
          </a:lstStyle>
          <a:p>
            <a:pPr lvl="0"/>
            <a:r>
              <a:rPr lang="es-ES"/>
              <a:t>Haga clic para modificar el estilo de título del patrón</a:t>
            </a:r>
          </a:p>
        </p:txBody>
      </p:sp>
      <p:sp>
        <p:nvSpPr>
          <p:cNvPr id="3" name="2 Subtítulo"/>
          <p:cNvSpPr txBox="1">
            <a:spLocks noGrp="1"/>
          </p:cNvSpPr>
          <p:nvPr>
            <p:ph type="subTitle" idx="1"/>
          </p:nvPr>
        </p:nvSpPr>
        <p:spPr>
          <a:xfrm>
            <a:off x="1371600" y="3886200"/>
            <a:ext cx="6400800" cy="1752603"/>
          </a:xfrm>
        </p:spPr>
        <p:txBody>
          <a:bodyPr anchorCtr="1"/>
          <a:lstStyle>
            <a:lvl1pPr marL="0" indent="0" algn="ctr">
              <a:buNone/>
              <a:defRPr>
                <a:solidFill>
                  <a:srgbClr val="898989"/>
                </a:solidFill>
              </a:defRPr>
            </a:lvl1pPr>
          </a:lstStyle>
          <a:p>
            <a:pPr lvl="0"/>
            <a:r>
              <a:rPr lang="es-ES"/>
              <a:t>Haga clic para modificar el estilo de subtítulo del patrón</a:t>
            </a:r>
          </a:p>
        </p:txBody>
      </p:sp>
      <p:sp>
        <p:nvSpPr>
          <p:cNvPr id="4" name="3 Marcador de fecha"/>
          <p:cNvSpPr txBox="1">
            <a:spLocks noGrp="1"/>
          </p:cNvSpPr>
          <p:nvPr>
            <p:ph type="dt" sz="half" idx="7"/>
          </p:nvPr>
        </p:nvSpPr>
        <p:spPr/>
        <p:txBody>
          <a:bodyPr/>
          <a:lstStyle>
            <a:lvl1pPr>
              <a:defRPr/>
            </a:lvl1pPr>
          </a:lstStyle>
          <a:p>
            <a:fld id="{A829F182-D67F-438B-9151-F65B046711CC}" type="datetime1">
              <a:rPr lang="es-ES"/>
              <a:pPr/>
              <a:t>02/09/2017</a:t>
            </a:fld>
            <a:endParaRPr/>
          </a:p>
        </p:txBody>
      </p:sp>
      <p:sp>
        <p:nvSpPr>
          <p:cNvPr id="5" name="4 Marcador de pie de página"/>
          <p:cNvSpPr txBox="1">
            <a:spLocks noGrp="1"/>
          </p:cNvSpPr>
          <p:nvPr>
            <p:ph type="ftr" sz="quarter" idx="9"/>
          </p:nvPr>
        </p:nvSpPr>
        <p:spPr/>
        <p:txBody>
          <a:bodyPr/>
          <a:lstStyle>
            <a:lvl1pPr>
              <a:defRPr/>
            </a:lvl1pPr>
          </a:lstStyle>
          <a:p>
            <a:endParaRPr/>
          </a:p>
        </p:txBody>
      </p:sp>
      <p:sp>
        <p:nvSpPr>
          <p:cNvPr id="6" name="5 Marcador de número de diapositiva"/>
          <p:cNvSpPr txBox="1">
            <a:spLocks noGrp="1"/>
          </p:cNvSpPr>
          <p:nvPr>
            <p:ph type="sldNum" sz="quarter" idx="8"/>
          </p:nvPr>
        </p:nvSpPr>
        <p:spPr/>
        <p:txBody>
          <a:bodyPr/>
          <a:lstStyle>
            <a:lvl1pPr>
              <a:defRPr/>
            </a:lvl1pPr>
          </a:lstStyle>
          <a:p>
            <a:fld id="{3FE509E1-3AE4-4F27-B32F-9BC644972CAF}" type="slidenum">
              <a:rPr/>
              <a:pPr/>
              <a:t>‹Nº›</a:t>
            </a:fld>
            <a:endParaRPr/>
          </a:p>
        </p:txBody>
      </p:sp>
    </p:spTree>
    <p:extLst>
      <p:ext uri="{BB962C8B-B14F-4D97-AF65-F5344CB8AC3E}">
        <p14:creationId xmlns:p14="http://schemas.microsoft.com/office/powerpoint/2010/main" xmlns="" val="523104613"/>
      </p:ext>
    </p:extLst>
  </p:cSld>
  <p:clrMapOvr>
    <a:masterClrMapping/>
  </p:clrMapOvr>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txBox="1">
            <a:spLocks noGrp="1"/>
          </p:cNvSpPr>
          <p:nvPr>
            <p:ph type="title"/>
          </p:nvPr>
        </p:nvSpPr>
        <p:spPr/>
        <p:txBody>
          <a:bodyPr/>
          <a:lstStyle>
            <a:lvl1pPr>
              <a:defRPr/>
            </a:lvl1pPr>
          </a:lstStyle>
          <a:p>
            <a:pPr lvl="0"/>
            <a:r>
              <a:rPr lang="es-ES"/>
              <a:t>Haga clic para modificar el estilo de título del patrón</a:t>
            </a:r>
          </a:p>
        </p:txBody>
      </p:sp>
      <p:sp>
        <p:nvSpPr>
          <p:cNvPr id="3" name="2 Marcador de contenido"/>
          <p:cNvSpPr txBox="1">
            <a:spLocks noGrp="1"/>
          </p:cNvSpPr>
          <p:nvPr>
            <p:ph idx="1"/>
          </p:nvPr>
        </p:nvSpPr>
        <p:spPr/>
        <p:txBody>
          <a:bodyPr/>
          <a:lstStyle>
            <a:lvl1pPr>
              <a:defRPr/>
            </a:lvl1pPr>
            <a:lvl2pPr>
              <a:defRPr/>
            </a:lvl2pPr>
            <a:lvl3pPr>
              <a:defRPr/>
            </a:lvl3pPr>
            <a:lvl4pPr>
              <a:defRPr/>
            </a:lvl4pPr>
            <a:lvl5pPr>
              <a:defRPr/>
            </a:lvl5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txBox="1">
            <a:spLocks noGrp="1"/>
          </p:cNvSpPr>
          <p:nvPr>
            <p:ph type="dt" sz="half" idx="7"/>
          </p:nvPr>
        </p:nvSpPr>
        <p:spPr/>
        <p:txBody>
          <a:bodyPr/>
          <a:lstStyle>
            <a:lvl1pPr>
              <a:defRPr/>
            </a:lvl1pPr>
          </a:lstStyle>
          <a:p>
            <a:fld id="{AAB90EC1-3EED-45D1-BA7D-70D0CF772EA7}" type="datetime1">
              <a:rPr lang="es-ES"/>
              <a:pPr/>
              <a:t>02/09/2017</a:t>
            </a:fld>
            <a:endParaRPr/>
          </a:p>
        </p:txBody>
      </p:sp>
      <p:sp>
        <p:nvSpPr>
          <p:cNvPr id="5" name="4 Marcador de pie de página"/>
          <p:cNvSpPr txBox="1">
            <a:spLocks noGrp="1"/>
          </p:cNvSpPr>
          <p:nvPr>
            <p:ph type="ftr" sz="quarter" idx="9"/>
          </p:nvPr>
        </p:nvSpPr>
        <p:spPr/>
        <p:txBody>
          <a:bodyPr/>
          <a:lstStyle>
            <a:lvl1pPr>
              <a:defRPr/>
            </a:lvl1pPr>
          </a:lstStyle>
          <a:p>
            <a:endParaRPr/>
          </a:p>
        </p:txBody>
      </p:sp>
      <p:sp>
        <p:nvSpPr>
          <p:cNvPr id="6" name="5 Marcador de número de diapositiva"/>
          <p:cNvSpPr txBox="1">
            <a:spLocks noGrp="1"/>
          </p:cNvSpPr>
          <p:nvPr>
            <p:ph type="sldNum" sz="quarter" idx="8"/>
          </p:nvPr>
        </p:nvSpPr>
        <p:spPr/>
        <p:txBody>
          <a:bodyPr/>
          <a:lstStyle>
            <a:lvl1pPr>
              <a:defRPr/>
            </a:lvl1pPr>
          </a:lstStyle>
          <a:p>
            <a:fld id="{9E9478D7-8276-44D4-AC76-AC3AD0ED3222}" type="slidenum">
              <a:rPr/>
              <a:pPr/>
              <a:t>‹Nº›</a:t>
            </a:fld>
            <a:endParaRPr/>
          </a:p>
        </p:txBody>
      </p:sp>
    </p:spTree>
    <p:extLst>
      <p:ext uri="{BB962C8B-B14F-4D97-AF65-F5344CB8AC3E}">
        <p14:creationId xmlns:p14="http://schemas.microsoft.com/office/powerpoint/2010/main" xmlns="" val="1099025243"/>
      </p:ext>
    </p:extLst>
  </p:cSld>
  <p:clrMapOvr>
    <a:masterClrMapping/>
  </p:clrMapOvr>
  <p:transition/>
  <p:hf sldNum="0" hdr="0" ftr="0" dt="0"/>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txBox="1">
            <a:spLocks noGrp="1"/>
          </p:cNvSpPr>
          <p:nvPr>
            <p:ph type="title"/>
          </p:nvPr>
        </p:nvSpPr>
        <p:spPr>
          <a:xfrm>
            <a:off x="722311" y="4406895"/>
            <a:ext cx="7772400" cy="1362071"/>
          </a:xfrm>
        </p:spPr>
        <p:txBody>
          <a:bodyPr anchor="t"/>
          <a:lstStyle>
            <a:lvl1pPr>
              <a:defRPr sz="4000" b="1" cap="all"/>
            </a:lvl1pPr>
          </a:lstStyle>
          <a:p>
            <a:pPr lvl="0"/>
            <a:r>
              <a:rPr lang="es-ES"/>
              <a:t>Haga clic para modificar el estilo de título del patrón</a:t>
            </a:r>
          </a:p>
        </p:txBody>
      </p:sp>
      <p:sp>
        <p:nvSpPr>
          <p:cNvPr id="3" name="2 Marcador de texto"/>
          <p:cNvSpPr txBox="1">
            <a:spLocks noGrp="1"/>
          </p:cNvSpPr>
          <p:nvPr>
            <p:ph type="body" idx="1"/>
          </p:nvPr>
        </p:nvSpPr>
        <p:spPr>
          <a:xfrm>
            <a:off x="722311" y="2906713"/>
            <a:ext cx="7772400" cy="1500182"/>
          </a:xfrm>
        </p:spPr>
        <p:txBody>
          <a:bodyPr anchor="b"/>
          <a:lstStyle>
            <a:lvl1pPr marL="0" indent="0">
              <a:buNone/>
              <a:defRPr sz="2000">
                <a:solidFill>
                  <a:srgbClr val="898989"/>
                </a:solidFill>
              </a:defRPr>
            </a:lvl1pPr>
          </a:lstStyle>
          <a:p>
            <a:pPr lvl="0"/>
            <a:r>
              <a:rPr lang="es-ES"/>
              <a:t>Haga clic para modificar el estilo de texto del patrón</a:t>
            </a:r>
          </a:p>
        </p:txBody>
      </p:sp>
      <p:sp>
        <p:nvSpPr>
          <p:cNvPr id="4" name="3 Marcador de fecha"/>
          <p:cNvSpPr txBox="1">
            <a:spLocks noGrp="1"/>
          </p:cNvSpPr>
          <p:nvPr>
            <p:ph type="dt" sz="half" idx="7"/>
          </p:nvPr>
        </p:nvSpPr>
        <p:spPr/>
        <p:txBody>
          <a:bodyPr/>
          <a:lstStyle>
            <a:lvl1pPr>
              <a:defRPr/>
            </a:lvl1pPr>
          </a:lstStyle>
          <a:p>
            <a:fld id="{0A4C8620-8910-4276-AC81-87381463905E}" type="datetime1">
              <a:rPr lang="es-ES"/>
              <a:pPr/>
              <a:t>02/09/2017</a:t>
            </a:fld>
            <a:endParaRPr/>
          </a:p>
        </p:txBody>
      </p:sp>
      <p:sp>
        <p:nvSpPr>
          <p:cNvPr id="5" name="4 Marcador de pie de página"/>
          <p:cNvSpPr txBox="1">
            <a:spLocks noGrp="1"/>
          </p:cNvSpPr>
          <p:nvPr>
            <p:ph type="ftr" sz="quarter" idx="9"/>
          </p:nvPr>
        </p:nvSpPr>
        <p:spPr/>
        <p:txBody>
          <a:bodyPr/>
          <a:lstStyle>
            <a:lvl1pPr>
              <a:defRPr/>
            </a:lvl1pPr>
          </a:lstStyle>
          <a:p>
            <a:endParaRPr/>
          </a:p>
        </p:txBody>
      </p:sp>
      <p:sp>
        <p:nvSpPr>
          <p:cNvPr id="6" name="5 Marcador de número de diapositiva"/>
          <p:cNvSpPr txBox="1">
            <a:spLocks noGrp="1"/>
          </p:cNvSpPr>
          <p:nvPr>
            <p:ph type="sldNum" sz="quarter" idx="8"/>
          </p:nvPr>
        </p:nvSpPr>
        <p:spPr/>
        <p:txBody>
          <a:bodyPr/>
          <a:lstStyle>
            <a:lvl1pPr>
              <a:defRPr/>
            </a:lvl1pPr>
          </a:lstStyle>
          <a:p>
            <a:fld id="{33AABB84-2AFA-48C0-8C20-F9394864A30C}" type="slidenum">
              <a:rPr/>
              <a:pPr/>
              <a:t>‹Nº›</a:t>
            </a:fld>
            <a:endParaRPr/>
          </a:p>
        </p:txBody>
      </p:sp>
    </p:spTree>
    <p:extLst>
      <p:ext uri="{BB962C8B-B14F-4D97-AF65-F5344CB8AC3E}">
        <p14:creationId xmlns:p14="http://schemas.microsoft.com/office/powerpoint/2010/main" xmlns="" val="1130491455"/>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txBox="1">
            <a:spLocks noGrp="1"/>
          </p:cNvSpPr>
          <p:nvPr>
            <p:ph type="title"/>
          </p:nvPr>
        </p:nvSpPr>
        <p:spPr>
          <a:xfrm>
            <a:off x="457200" y="274640"/>
            <a:ext cx="8229600" cy="1143000"/>
          </a:xfrm>
        </p:spPr>
        <p:txBody>
          <a:bodyPr/>
          <a:lstStyle>
            <a:lvl1pPr>
              <a:defRPr/>
            </a:lvl1pPr>
          </a:lstStyle>
          <a:p>
            <a:pPr lvl="0"/>
            <a:r>
              <a:rPr lang="es-ES"/>
              <a:t>Haga clic para modificar el estilo de título del patrón</a:t>
            </a:r>
          </a:p>
        </p:txBody>
      </p:sp>
      <p:sp>
        <p:nvSpPr>
          <p:cNvPr id="3" name="2 Marcador de texto"/>
          <p:cNvSpPr txBox="1">
            <a:spLocks noGrp="1"/>
          </p:cNvSpPr>
          <p:nvPr>
            <p:ph type="body" idx="1"/>
          </p:nvPr>
        </p:nvSpPr>
        <p:spPr>
          <a:xfrm>
            <a:off x="457200" y="1535113"/>
            <a:ext cx="4040184" cy="639759"/>
          </a:xfrm>
        </p:spPr>
        <p:txBody>
          <a:bodyPr anchor="b"/>
          <a:lstStyle>
            <a:lvl1pPr marL="0" indent="0">
              <a:buNone/>
              <a:defRPr sz="2400" b="1"/>
            </a:lvl1pPr>
          </a:lstStyle>
          <a:p>
            <a:pPr lvl="0"/>
            <a:r>
              <a:rPr lang="es-ES"/>
              <a:t>Haga clic para modificar el estilo de texto del patrón</a:t>
            </a:r>
          </a:p>
        </p:txBody>
      </p:sp>
      <p:sp>
        <p:nvSpPr>
          <p:cNvPr id="4" name="3 Marcador de contenido"/>
          <p:cNvSpPr txBox="1">
            <a:spLocks noGrp="1"/>
          </p:cNvSpPr>
          <p:nvPr>
            <p:ph idx="2"/>
          </p:nvPr>
        </p:nvSpPr>
        <p:spPr>
          <a:xfrm>
            <a:off x="457200" y="2174872"/>
            <a:ext cx="4040184" cy="3951286"/>
          </a:xfrm>
        </p:spPr>
        <p:txBody>
          <a:bodyPr/>
          <a:lstStyle>
            <a:lvl1pPr>
              <a:defRPr sz="2400"/>
            </a:lvl1pPr>
            <a:lvl2pPr>
              <a:defRPr sz="2000"/>
            </a:lvl2pPr>
            <a:lvl3pPr>
              <a:defRPr sz="1800"/>
            </a:lvl3pPr>
            <a:lvl4pPr>
              <a:defRPr sz="1600"/>
            </a:lvl4pPr>
            <a:lvl5pPr>
              <a:defRPr sz="1600"/>
            </a:lvl5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4 Marcador de texto"/>
          <p:cNvSpPr txBox="1">
            <a:spLocks noGrp="1"/>
          </p:cNvSpPr>
          <p:nvPr>
            <p:ph type="body" idx="3"/>
          </p:nvPr>
        </p:nvSpPr>
        <p:spPr>
          <a:xfrm>
            <a:off x="4645023" y="1535113"/>
            <a:ext cx="4041776" cy="639759"/>
          </a:xfrm>
        </p:spPr>
        <p:txBody>
          <a:bodyPr anchor="b"/>
          <a:lstStyle>
            <a:lvl1pPr marL="0" indent="0">
              <a:buNone/>
              <a:defRPr sz="2400" b="1"/>
            </a:lvl1pPr>
          </a:lstStyle>
          <a:p>
            <a:pPr lvl="0"/>
            <a:r>
              <a:rPr lang="es-ES"/>
              <a:t>Haga clic para modificar el estilo de texto del patrón</a:t>
            </a:r>
          </a:p>
        </p:txBody>
      </p:sp>
      <p:sp>
        <p:nvSpPr>
          <p:cNvPr id="6" name="5 Marcador de contenido"/>
          <p:cNvSpPr txBox="1">
            <a:spLocks noGrp="1"/>
          </p:cNvSpPr>
          <p:nvPr>
            <p:ph idx="4"/>
          </p:nvPr>
        </p:nvSpPr>
        <p:spPr>
          <a:xfrm>
            <a:off x="4645023" y="2174872"/>
            <a:ext cx="4041776" cy="3951286"/>
          </a:xfrm>
        </p:spPr>
        <p:txBody>
          <a:bodyPr/>
          <a:lstStyle>
            <a:lvl1pPr>
              <a:defRPr sz="2400"/>
            </a:lvl1pPr>
            <a:lvl2pPr>
              <a:defRPr sz="2000"/>
            </a:lvl2pPr>
            <a:lvl3pPr>
              <a:defRPr sz="1800"/>
            </a:lvl3pPr>
            <a:lvl4pPr>
              <a:defRPr sz="1600"/>
            </a:lvl4pPr>
            <a:lvl5pPr>
              <a:defRPr sz="1600"/>
            </a:lvl5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6 Marcador de fecha"/>
          <p:cNvSpPr txBox="1">
            <a:spLocks noGrp="1"/>
          </p:cNvSpPr>
          <p:nvPr>
            <p:ph type="dt" sz="half" idx="7"/>
          </p:nvPr>
        </p:nvSpPr>
        <p:spPr/>
        <p:txBody>
          <a:bodyPr/>
          <a:lstStyle>
            <a:lvl1pPr>
              <a:defRPr/>
            </a:lvl1pPr>
          </a:lstStyle>
          <a:p>
            <a:pPr lvl="0"/>
            <a:fld id="{F2AF9512-DA0D-401C-B712-630CF2995187}" type="datetime1">
              <a:rPr lang="es-ES"/>
              <a:pPr lvl="0"/>
              <a:t>02/09/2017</a:t>
            </a:fld>
            <a:endParaRPr lang="es-ES"/>
          </a:p>
        </p:txBody>
      </p:sp>
      <p:sp>
        <p:nvSpPr>
          <p:cNvPr id="8" name="7 Marcador de pie de página"/>
          <p:cNvSpPr txBox="1">
            <a:spLocks noGrp="1"/>
          </p:cNvSpPr>
          <p:nvPr>
            <p:ph type="ftr" sz="quarter" idx="9"/>
          </p:nvPr>
        </p:nvSpPr>
        <p:spPr/>
        <p:txBody>
          <a:bodyPr/>
          <a:lstStyle>
            <a:lvl1pPr>
              <a:defRPr/>
            </a:lvl1pPr>
          </a:lstStyle>
          <a:p>
            <a:pPr lvl="0"/>
            <a:endParaRPr lang="es-ES"/>
          </a:p>
        </p:txBody>
      </p:sp>
      <p:sp>
        <p:nvSpPr>
          <p:cNvPr id="9" name="8 Marcador de número de diapositiva"/>
          <p:cNvSpPr txBox="1">
            <a:spLocks noGrp="1"/>
          </p:cNvSpPr>
          <p:nvPr>
            <p:ph type="sldNum" sz="quarter" idx="8"/>
          </p:nvPr>
        </p:nvSpPr>
        <p:spPr/>
        <p:txBody>
          <a:bodyPr/>
          <a:lstStyle>
            <a:lvl1pPr>
              <a:defRPr/>
            </a:lvl1pPr>
          </a:lstStyle>
          <a:p>
            <a:pPr lvl="0"/>
            <a:fld id="{B8AD14FE-5305-426A-98C0-1937E5648180}" type="slidenum">
              <a:rPr/>
              <a:pPr lvl="0"/>
              <a:t>‹Nº›</a:t>
            </a:fld>
            <a:endParaRPr lang="es-ES"/>
          </a:p>
        </p:txBody>
      </p:sp>
    </p:spTree>
  </p:cSld>
  <p:clrMapOvr>
    <a:masterClrMapping/>
  </p:clrMapOvr>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txBox="1">
            <a:spLocks noGrp="1"/>
          </p:cNvSpPr>
          <p:nvPr>
            <p:ph type="title"/>
          </p:nvPr>
        </p:nvSpPr>
        <p:spPr/>
        <p:txBody>
          <a:bodyPr/>
          <a:lstStyle>
            <a:lvl1pPr>
              <a:defRPr/>
            </a:lvl1pPr>
          </a:lstStyle>
          <a:p>
            <a:pPr lvl="0"/>
            <a:r>
              <a:rPr lang="es-ES"/>
              <a:t>Haga clic para modificar el estilo de título del patrón</a:t>
            </a:r>
          </a:p>
        </p:txBody>
      </p:sp>
      <p:sp>
        <p:nvSpPr>
          <p:cNvPr id="3" name="2 Marcador de contenido"/>
          <p:cNvSpPr txBox="1">
            <a:spLocks noGrp="1"/>
          </p:cNvSpPr>
          <p:nvPr>
            <p:ph idx="1"/>
          </p:nvPr>
        </p:nvSpPr>
        <p:spPr>
          <a:xfrm>
            <a:off x="457200" y="1604964"/>
            <a:ext cx="4038603" cy="4525959"/>
          </a:xfrm>
        </p:spPr>
        <p:txBody>
          <a:bodyPr/>
          <a:lstStyle>
            <a:lvl1pPr>
              <a:defRPr sz="2800"/>
            </a:lvl1pPr>
            <a:lvl2pPr>
              <a:defRPr/>
            </a:lvl2pPr>
            <a:lvl3pPr>
              <a:defRPr/>
            </a:lvl3pPr>
            <a:lvl4pPr>
              <a:defRPr sz="1800"/>
            </a:lvl4pPr>
            <a:lvl5pPr>
              <a:defRPr sz="1800"/>
            </a:lvl5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contenido"/>
          <p:cNvSpPr txBox="1">
            <a:spLocks noGrp="1"/>
          </p:cNvSpPr>
          <p:nvPr>
            <p:ph idx="2"/>
          </p:nvPr>
        </p:nvSpPr>
        <p:spPr>
          <a:xfrm>
            <a:off x="4648196" y="1604964"/>
            <a:ext cx="4038603" cy="4525959"/>
          </a:xfrm>
        </p:spPr>
        <p:txBody>
          <a:bodyPr/>
          <a:lstStyle>
            <a:lvl1pPr>
              <a:defRPr sz="2800"/>
            </a:lvl1pPr>
            <a:lvl2pPr>
              <a:defRPr/>
            </a:lvl2pPr>
            <a:lvl3pPr>
              <a:defRPr/>
            </a:lvl3pPr>
            <a:lvl4pPr>
              <a:defRPr sz="1800"/>
            </a:lvl4pPr>
            <a:lvl5pPr>
              <a:defRPr sz="1800"/>
            </a:lvl5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4 Marcador de fecha"/>
          <p:cNvSpPr txBox="1">
            <a:spLocks noGrp="1"/>
          </p:cNvSpPr>
          <p:nvPr>
            <p:ph type="dt" sz="half" idx="7"/>
          </p:nvPr>
        </p:nvSpPr>
        <p:spPr/>
        <p:txBody>
          <a:bodyPr/>
          <a:lstStyle>
            <a:lvl1pPr>
              <a:defRPr/>
            </a:lvl1pPr>
          </a:lstStyle>
          <a:p>
            <a:fld id="{277F0006-A5F0-4A20-9119-6AFD13D0EF00}" type="datetime1">
              <a:rPr lang="es-ES"/>
              <a:pPr/>
              <a:t>02/09/2017</a:t>
            </a:fld>
            <a:endParaRPr/>
          </a:p>
        </p:txBody>
      </p:sp>
      <p:sp>
        <p:nvSpPr>
          <p:cNvPr id="6" name="5 Marcador de pie de página"/>
          <p:cNvSpPr txBox="1">
            <a:spLocks noGrp="1"/>
          </p:cNvSpPr>
          <p:nvPr>
            <p:ph type="ftr" sz="quarter" idx="9"/>
          </p:nvPr>
        </p:nvSpPr>
        <p:spPr/>
        <p:txBody>
          <a:bodyPr/>
          <a:lstStyle>
            <a:lvl1pPr>
              <a:defRPr/>
            </a:lvl1pPr>
          </a:lstStyle>
          <a:p>
            <a:endParaRPr/>
          </a:p>
        </p:txBody>
      </p:sp>
      <p:sp>
        <p:nvSpPr>
          <p:cNvPr id="7" name="6 Marcador de número de diapositiva"/>
          <p:cNvSpPr txBox="1">
            <a:spLocks noGrp="1"/>
          </p:cNvSpPr>
          <p:nvPr>
            <p:ph type="sldNum" sz="quarter" idx="8"/>
          </p:nvPr>
        </p:nvSpPr>
        <p:spPr/>
        <p:txBody>
          <a:bodyPr/>
          <a:lstStyle>
            <a:lvl1pPr>
              <a:defRPr/>
            </a:lvl1pPr>
          </a:lstStyle>
          <a:p>
            <a:fld id="{AB125F66-6CCA-420D-9A20-C86C11DF67FD}" type="slidenum">
              <a:rPr/>
              <a:pPr/>
              <a:t>‹Nº›</a:t>
            </a:fld>
            <a:endParaRPr/>
          </a:p>
        </p:txBody>
      </p:sp>
    </p:spTree>
    <p:extLst>
      <p:ext uri="{BB962C8B-B14F-4D97-AF65-F5344CB8AC3E}">
        <p14:creationId xmlns:p14="http://schemas.microsoft.com/office/powerpoint/2010/main" xmlns="" val="4115039167"/>
      </p:ext>
    </p:extLst>
  </p:cSld>
  <p:clrMapOvr>
    <a:masterClrMapping/>
  </p:clrMapOvr>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txBox="1">
            <a:spLocks noGrp="1"/>
          </p:cNvSpPr>
          <p:nvPr>
            <p:ph type="title"/>
          </p:nvPr>
        </p:nvSpPr>
        <p:spPr>
          <a:xfrm>
            <a:off x="457200" y="274640"/>
            <a:ext cx="8229600" cy="1143000"/>
          </a:xfrm>
        </p:spPr>
        <p:txBody>
          <a:bodyPr/>
          <a:lstStyle>
            <a:lvl1pPr>
              <a:defRPr/>
            </a:lvl1pPr>
          </a:lstStyle>
          <a:p>
            <a:pPr lvl="0"/>
            <a:r>
              <a:rPr lang="es-ES"/>
              <a:t>Haga clic para modificar el estilo de título del patrón</a:t>
            </a:r>
          </a:p>
        </p:txBody>
      </p:sp>
      <p:sp>
        <p:nvSpPr>
          <p:cNvPr id="3" name="2 Marcador de texto"/>
          <p:cNvSpPr txBox="1">
            <a:spLocks noGrp="1"/>
          </p:cNvSpPr>
          <p:nvPr>
            <p:ph type="body" idx="1"/>
          </p:nvPr>
        </p:nvSpPr>
        <p:spPr>
          <a:xfrm>
            <a:off x="457200" y="1535113"/>
            <a:ext cx="4040184" cy="639759"/>
          </a:xfrm>
        </p:spPr>
        <p:txBody>
          <a:bodyPr anchor="b"/>
          <a:lstStyle>
            <a:lvl1pPr marL="0" indent="0">
              <a:buNone/>
              <a:defRPr sz="2400" b="1"/>
            </a:lvl1pPr>
          </a:lstStyle>
          <a:p>
            <a:pPr lvl="0"/>
            <a:r>
              <a:rPr lang="es-ES"/>
              <a:t>Haga clic para modificar el estilo de texto del patrón</a:t>
            </a:r>
          </a:p>
        </p:txBody>
      </p:sp>
      <p:sp>
        <p:nvSpPr>
          <p:cNvPr id="4" name="3 Marcador de contenido"/>
          <p:cNvSpPr txBox="1">
            <a:spLocks noGrp="1"/>
          </p:cNvSpPr>
          <p:nvPr>
            <p:ph idx="2"/>
          </p:nvPr>
        </p:nvSpPr>
        <p:spPr>
          <a:xfrm>
            <a:off x="457200" y="2174872"/>
            <a:ext cx="4040184" cy="3951286"/>
          </a:xfrm>
        </p:spPr>
        <p:txBody>
          <a:bodyPr/>
          <a:lstStyle>
            <a:lvl1pPr>
              <a:defRPr sz="2400"/>
            </a:lvl1pPr>
            <a:lvl2pPr>
              <a:defRPr sz="2000"/>
            </a:lvl2pPr>
            <a:lvl3pPr>
              <a:defRPr sz="1800"/>
            </a:lvl3pPr>
            <a:lvl4pPr>
              <a:defRPr sz="1600"/>
            </a:lvl4pPr>
            <a:lvl5pPr>
              <a:defRPr sz="1600"/>
            </a:lvl5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4 Marcador de texto"/>
          <p:cNvSpPr txBox="1">
            <a:spLocks noGrp="1"/>
          </p:cNvSpPr>
          <p:nvPr>
            <p:ph type="body" idx="3"/>
          </p:nvPr>
        </p:nvSpPr>
        <p:spPr>
          <a:xfrm>
            <a:off x="4645023" y="1535113"/>
            <a:ext cx="4041776" cy="639759"/>
          </a:xfrm>
        </p:spPr>
        <p:txBody>
          <a:bodyPr anchor="b"/>
          <a:lstStyle>
            <a:lvl1pPr marL="0" indent="0">
              <a:buNone/>
              <a:defRPr sz="2400" b="1"/>
            </a:lvl1pPr>
          </a:lstStyle>
          <a:p>
            <a:pPr lvl="0"/>
            <a:r>
              <a:rPr lang="es-ES"/>
              <a:t>Haga clic para modificar el estilo de texto del patrón</a:t>
            </a:r>
          </a:p>
        </p:txBody>
      </p:sp>
      <p:sp>
        <p:nvSpPr>
          <p:cNvPr id="6" name="5 Marcador de contenido"/>
          <p:cNvSpPr txBox="1">
            <a:spLocks noGrp="1"/>
          </p:cNvSpPr>
          <p:nvPr>
            <p:ph idx="4"/>
          </p:nvPr>
        </p:nvSpPr>
        <p:spPr>
          <a:xfrm>
            <a:off x="4645023" y="2174872"/>
            <a:ext cx="4041776" cy="3951286"/>
          </a:xfrm>
        </p:spPr>
        <p:txBody>
          <a:bodyPr/>
          <a:lstStyle>
            <a:lvl1pPr>
              <a:defRPr sz="2400"/>
            </a:lvl1pPr>
            <a:lvl2pPr>
              <a:defRPr sz="2000"/>
            </a:lvl2pPr>
            <a:lvl3pPr>
              <a:defRPr sz="1800"/>
            </a:lvl3pPr>
            <a:lvl4pPr>
              <a:defRPr sz="1600"/>
            </a:lvl4pPr>
            <a:lvl5pPr>
              <a:defRPr sz="1600"/>
            </a:lvl5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6 Marcador de fecha"/>
          <p:cNvSpPr txBox="1">
            <a:spLocks noGrp="1"/>
          </p:cNvSpPr>
          <p:nvPr>
            <p:ph type="dt" sz="half" idx="7"/>
          </p:nvPr>
        </p:nvSpPr>
        <p:spPr/>
        <p:txBody>
          <a:bodyPr/>
          <a:lstStyle>
            <a:lvl1pPr>
              <a:defRPr/>
            </a:lvl1pPr>
          </a:lstStyle>
          <a:p>
            <a:fld id="{CBC9FF6A-186D-4DF8-9CF2-7047967A9118}" type="datetime1">
              <a:rPr lang="es-ES"/>
              <a:pPr/>
              <a:t>02/09/2017</a:t>
            </a:fld>
            <a:endParaRPr/>
          </a:p>
        </p:txBody>
      </p:sp>
      <p:sp>
        <p:nvSpPr>
          <p:cNvPr id="8" name="7 Marcador de pie de página"/>
          <p:cNvSpPr txBox="1">
            <a:spLocks noGrp="1"/>
          </p:cNvSpPr>
          <p:nvPr>
            <p:ph type="ftr" sz="quarter" idx="9"/>
          </p:nvPr>
        </p:nvSpPr>
        <p:spPr/>
        <p:txBody>
          <a:bodyPr/>
          <a:lstStyle>
            <a:lvl1pPr>
              <a:defRPr/>
            </a:lvl1pPr>
          </a:lstStyle>
          <a:p>
            <a:endParaRPr/>
          </a:p>
        </p:txBody>
      </p:sp>
      <p:sp>
        <p:nvSpPr>
          <p:cNvPr id="9" name="8 Marcador de número de diapositiva"/>
          <p:cNvSpPr txBox="1">
            <a:spLocks noGrp="1"/>
          </p:cNvSpPr>
          <p:nvPr>
            <p:ph type="sldNum" sz="quarter" idx="8"/>
          </p:nvPr>
        </p:nvSpPr>
        <p:spPr/>
        <p:txBody>
          <a:bodyPr/>
          <a:lstStyle>
            <a:lvl1pPr>
              <a:defRPr/>
            </a:lvl1pPr>
          </a:lstStyle>
          <a:p>
            <a:fld id="{DFFC8412-99F4-4363-B910-B447B22F04CF}" type="slidenum">
              <a:rPr/>
              <a:pPr/>
              <a:t>‹Nº›</a:t>
            </a:fld>
            <a:endParaRPr/>
          </a:p>
        </p:txBody>
      </p:sp>
    </p:spTree>
    <p:extLst>
      <p:ext uri="{BB962C8B-B14F-4D97-AF65-F5344CB8AC3E}">
        <p14:creationId xmlns:p14="http://schemas.microsoft.com/office/powerpoint/2010/main" xmlns="" val="282031190"/>
      </p:ext>
    </p:extLst>
  </p:cSld>
  <p:clrMapOvr>
    <a:masterClrMapping/>
  </p:clrMapOvr>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txBox="1">
            <a:spLocks noGrp="1"/>
          </p:cNvSpPr>
          <p:nvPr>
            <p:ph type="title"/>
          </p:nvPr>
        </p:nvSpPr>
        <p:spPr/>
        <p:txBody>
          <a:bodyPr/>
          <a:lstStyle>
            <a:lvl1pPr>
              <a:defRPr/>
            </a:lvl1pPr>
          </a:lstStyle>
          <a:p>
            <a:pPr lvl="0"/>
            <a:r>
              <a:rPr lang="es-ES"/>
              <a:t>Haga clic para modificar el estilo de título del patrón</a:t>
            </a:r>
          </a:p>
        </p:txBody>
      </p:sp>
      <p:sp>
        <p:nvSpPr>
          <p:cNvPr id="3" name="2 Marcador de fecha"/>
          <p:cNvSpPr txBox="1">
            <a:spLocks noGrp="1"/>
          </p:cNvSpPr>
          <p:nvPr>
            <p:ph type="dt" sz="half" idx="7"/>
          </p:nvPr>
        </p:nvSpPr>
        <p:spPr/>
        <p:txBody>
          <a:bodyPr/>
          <a:lstStyle>
            <a:lvl1pPr>
              <a:defRPr/>
            </a:lvl1pPr>
          </a:lstStyle>
          <a:p>
            <a:fld id="{78FCEA7A-2037-4C8B-81D0-391BE2B41439}" type="datetime1">
              <a:rPr lang="es-ES"/>
              <a:pPr/>
              <a:t>02/09/2017</a:t>
            </a:fld>
            <a:endParaRPr/>
          </a:p>
        </p:txBody>
      </p:sp>
      <p:sp>
        <p:nvSpPr>
          <p:cNvPr id="4" name="3 Marcador de pie de página"/>
          <p:cNvSpPr txBox="1">
            <a:spLocks noGrp="1"/>
          </p:cNvSpPr>
          <p:nvPr>
            <p:ph type="ftr" sz="quarter" idx="9"/>
          </p:nvPr>
        </p:nvSpPr>
        <p:spPr/>
        <p:txBody>
          <a:bodyPr/>
          <a:lstStyle>
            <a:lvl1pPr>
              <a:defRPr/>
            </a:lvl1pPr>
          </a:lstStyle>
          <a:p>
            <a:endParaRPr/>
          </a:p>
        </p:txBody>
      </p:sp>
      <p:sp>
        <p:nvSpPr>
          <p:cNvPr id="5" name="4 Marcador de número de diapositiva"/>
          <p:cNvSpPr txBox="1">
            <a:spLocks noGrp="1"/>
          </p:cNvSpPr>
          <p:nvPr>
            <p:ph type="sldNum" sz="quarter" idx="8"/>
          </p:nvPr>
        </p:nvSpPr>
        <p:spPr/>
        <p:txBody>
          <a:bodyPr/>
          <a:lstStyle>
            <a:lvl1pPr>
              <a:defRPr/>
            </a:lvl1pPr>
          </a:lstStyle>
          <a:p>
            <a:fld id="{AA7DC136-083C-43EC-B102-97F130EEEAA6}" type="slidenum">
              <a:rPr/>
              <a:pPr/>
              <a:t>‹Nº›</a:t>
            </a:fld>
            <a:endParaRPr/>
          </a:p>
        </p:txBody>
      </p:sp>
    </p:spTree>
    <p:extLst>
      <p:ext uri="{BB962C8B-B14F-4D97-AF65-F5344CB8AC3E}">
        <p14:creationId xmlns:p14="http://schemas.microsoft.com/office/powerpoint/2010/main" xmlns="" val="68321092"/>
      </p:ext>
    </p:extLst>
  </p:cSld>
  <p:clrMapOvr>
    <a:masterClrMapping/>
  </p:clrMapOvr>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txBox="1">
            <a:spLocks noGrp="1"/>
          </p:cNvSpPr>
          <p:nvPr>
            <p:ph type="dt" sz="half" idx="7"/>
          </p:nvPr>
        </p:nvSpPr>
        <p:spPr/>
        <p:txBody>
          <a:bodyPr/>
          <a:lstStyle>
            <a:lvl1pPr>
              <a:defRPr/>
            </a:lvl1pPr>
          </a:lstStyle>
          <a:p>
            <a:fld id="{13DD6BEB-54C0-4D48-BFFB-143690E6D7CB}" type="datetime1">
              <a:rPr lang="es-ES"/>
              <a:pPr/>
              <a:t>02/09/2017</a:t>
            </a:fld>
            <a:endParaRPr/>
          </a:p>
        </p:txBody>
      </p:sp>
      <p:sp>
        <p:nvSpPr>
          <p:cNvPr id="3" name="2 Marcador de pie de página"/>
          <p:cNvSpPr txBox="1">
            <a:spLocks noGrp="1"/>
          </p:cNvSpPr>
          <p:nvPr>
            <p:ph type="ftr" sz="quarter" idx="9"/>
          </p:nvPr>
        </p:nvSpPr>
        <p:spPr/>
        <p:txBody>
          <a:bodyPr/>
          <a:lstStyle>
            <a:lvl1pPr>
              <a:defRPr/>
            </a:lvl1pPr>
          </a:lstStyle>
          <a:p>
            <a:endParaRPr/>
          </a:p>
        </p:txBody>
      </p:sp>
      <p:sp>
        <p:nvSpPr>
          <p:cNvPr id="4" name="3 Marcador de número de diapositiva"/>
          <p:cNvSpPr txBox="1">
            <a:spLocks noGrp="1"/>
          </p:cNvSpPr>
          <p:nvPr>
            <p:ph type="sldNum" sz="quarter" idx="8"/>
          </p:nvPr>
        </p:nvSpPr>
        <p:spPr/>
        <p:txBody>
          <a:bodyPr/>
          <a:lstStyle>
            <a:lvl1pPr>
              <a:defRPr/>
            </a:lvl1pPr>
          </a:lstStyle>
          <a:p>
            <a:fld id="{80EC7312-37BB-4225-9782-B820F474DF70}" type="slidenum">
              <a:rPr/>
              <a:pPr/>
              <a:t>‹Nº›</a:t>
            </a:fld>
            <a:endParaRPr/>
          </a:p>
        </p:txBody>
      </p:sp>
    </p:spTree>
    <p:extLst>
      <p:ext uri="{BB962C8B-B14F-4D97-AF65-F5344CB8AC3E}">
        <p14:creationId xmlns:p14="http://schemas.microsoft.com/office/powerpoint/2010/main" xmlns="" val="2575603942"/>
      </p:ext>
    </p:extLst>
  </p:cSld>
  <p:clrMapOvr>
    <a:masterClrMapping/>
  </p:clrMapOvr>
  <p:transition/>
  <p:hf sldNum="0" hdr="0" ftr="0" dt="0"/>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txBox="1">
            <a:spLocks noGrp="1"/>
          </p:cNvSpPr>
          <p:nvPr>
            <p:ph type="title"/>
          </p:nvPr>
        </p:nvSpPr>
        <p:spPr>
          <a:xfrm>
            <a:off x="457200" y="273048"/>
            <a:ext cx="3008311" cy="1162046"/>
          </a:xfrm>
        </p:spPr>
        <p:txBody>
          <a:bodyPr anchor="b"/>
          <a:lstStyle>
            <a:lvl1pPr>
              <a:defRPr sz="2000" b="1"/>
            </a:lvl1pPr>
          </a:lstStyle>
          <a:p>
            <a:pPr lvl="0"/>
            <a:r>
              <a:rPr lang="es-ES"/>
              <a:t>Haga clic para modificar el estilo de título del patrón</a:t>
            </a:r>
          </a:p>
        </p:txBody>
      </p:sp>
      <p:sp>
        <p:nvSpPr>
          <p:cNvPr id="3" name="2 Marcador de contenido"/>
          <p:cNvSpPr txBox="1">
            <a:spLocks noGrp="1"/>
          </p:cNvSpPr>
          <p:nvPr>
            <p:ph idx="1"/>
          </p:nvPr>
        </p:nvSpPr>
        <p:spPr>
          <a:xfrm>
            <a:off x="3575047" y="273048"/>
            <a:ext cx="5111752" cy="5853110"/>
          </a:xfrm>
        </p:spPr>
        <p:txBody>
          <a:bodyPr/>
          <a:lstStyle>
            <a:lvl1pPr>
              <a:defRPr/>
            </a:lvl1pPr>
            <a:lvl2pPr>
              <a:defRPr sz="2800"/>
            </a:lvl2pPr>
            <a:lvl3pPr>
              <a:defRPr sz="2400"/>
            </a:lvl3pPr>
            <a:lvl4pPr>
              <a:defRPr/>
            </a:lvl4pPr>
            <a:lvl5pPr>
              <a:defRPr/>
            </a:lvl5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texto"/>
          <p:cNvSpPr txBox="1">
            <a:spLocks noGrp="1"/>
          </p:cNvSpPr>
          <p:nvPr>
            <p:ph type="body" idx="2"/>
          </p:nvPr>
        </p:nvSpPr>
        <p:spPr>
          <a:xfrm>
            <a:off x="457200" y="1435095"/>
            <a:ext cx="3008311" cy="4691064"/>
          </a:xfrm>
        </p:spPr>
        <p:txBody>
          <a:bodyPr/>
          <a:lstStyle>
            <a:lvl1pPr marL="0" indent="0">
              <a:buNone/>
              <a:defRPr sz="1400"/>
            </a:lvl1pPr>
          </a:lstStyle>
          <a:p>
            <a:pPr lvl="0"/>
            <a:r>
              <a:rPr lang="es-ES"/>
              <a:t>Haga clic para modificar el estilo de texto del patrón</a:t>
            </a:r>
          </a:p>
        </p:txBody>
      </p:sp>
      <p:sp>
        <p:nvSpPr>
          <p:cNvPr id="5" name="4 Marcador de fecha"/>
          <p:cNvSpPr txBox="1">
            <a:spLocks noGrp="1"/>
          </p:cNvSpPr>
          <p:nvPr>
            <p:ph type="dt" sz="half" idx="7"/>
          </p:nvPr>
        </p:nvSpPr>
        <p:spPr/>
        <p:txBody>
          <a:bodyPr/>
          <a:lstStyle>
            <a:lvl1pPr>
              <a:defRPr/>
            </a:lvl1pPr>
          </a:lstStyle>
          <a:p>
            <a:fld id="{5444F363-21B2-4463-87D5-063CCF4A7FFC}" type="datetime1">
              <a:rPr lang="es-ES"/>
              <a:pPr/>
              <a:t>02/09/2017</a:t>
            </a:fld>
            <a:endParaRPr/>
          </a:p>
        </p:txBody>
      </p:sp>
      <p:sp>
        <p:nvSpPr>
          <p:cNvPr id="6" name="5 Marcador de pie de página"/>
          <p:cNvSpPr txBox="1">
            <a:spLocks noGrp="1"/>
          </p:cNvSpPr>
          <p:nvPr>
            <p:ph type="ftr" sz="quarter" idx="9"/>
          </p:nvPr>
        </p:nvSpPr>
        <p:spPr/>
        <p:txBody>
          <a:bodyPr/>
          <a:lstStyle>
            <a:lvl1pPr>
              <a:defRPr/>
            </a:lvl1pPr>
          </a:lstStyle>
          <a:p>
            <a:endParaRPr/>
          </a:p>
        </p:txBody>
      </p:sp>
      <p:sp>
        <p:nvSpPr>
          <p:cNvPr id="7" name="6 Marcador de número de diapositiva"/>
          <p:cNvSpPr txBox="1">
            <a:spLocks noGrp="1"/>
          </p:cNvSpPr>
          <p:nvPr>
            <p:ph type="sldNum" sz="quarter" idx="8"/>
          </p:nvPr>
        </p:nvSpPr>
        <p:spPr/>
        <p:txBody>
          <a:bodyPr/>
          <a:lstStyle>
            <a:lvl1pPr>
              <a:defRPr/>
            </a:lvl1pPr>
          </a:lstStyle>
          <a:p>
            <a:fld id="{B86ED8BE-9B0B-4F11-AB94-C65D92969BA0}" type="slidenum">
              <a:rPr/>
              <a:pPr/>
              <a:t>‹Nº›</a:t>
            </a:fld>
            <a:endParaRPr/>
          </a:p>
        </p:txBody>
      </p:sp>
    </p:spTree>
    <p:extLst>
      <p:ext uri="{BB962C8B-B14F-4D97-AF65-F5344CB8AC3E}">
        <p14:creationId xmlns:p14="http://schemas.microsoft.com/office/powerpoint/2010/main" xmlns="" val="1495327730"/>
      </p:ext>
    </p:extLst>
  </p:cSld>
  <p:clrMapOvr>
    <a:masterClrMapping/>
  </p:clrMapOvr>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txBox="1">
            <a:spLocks noGrp="1"/>
          </p:cNvSpPr>
          <p:nvPr>
            <p:ph type="title"/>
          </p:nvPr>
        </p:nvSpPr>
        <p:spPr>
          <a:xfrm>
            <a:off x="1792288" y="4800600"/>
            <a:ext cx="5486400" cy="566735"/>
          </a:xfrm>
        </p:spPr>
        <p:txBody>
          <a:bodyPr anchor="b"/>
          <a:lstStyle>
            <a:lvl1pPr>
              <a:defRPr sz="2000" b="1"/>
            </a:lvl1pPr>
          </a:lstStyle>
          <a:p>
            <a:pPr lvl="0"/>
            <a:r>
              <a:rPr lang="es-ES"/>
              <a:t>Haga clic para modificar el estilo de título del patrón</a:t>
            </a:r>
          </a:p>
        </p:txBody>
      </p:sp>
      <p:sp>
        <p:nvSpPr>
          <p:cNvPr id="3" name="2 Marcador de posición de imagen"/>
          <p:cNvSpPr txBox="1">
            <a:spLocks noGrp="1"/>
          </p:cNvSpPr>
          <p:nvPr>
            <p:ph type="pic" idx="1"/>
          </p:nvPr>
        </p:nvSpPr>
        <p:spPr>
          <a:xfrm>
            <a:off x="1792288" y="612776"/>
            <a:ext cx="5486400" cy="4114800"/>
          </a:xfrm>
        </p:spPr>
        <p:txBody>
          <a:bodyPr/>
          <a:lstStyle>
            <a:lvl1pPr marL="0" indent="0">
              <a:buNone/>
              <a:defRPr/>
            </a:lvl1pPr>
          </a:lstStyle>
          <a:p>
            <a:pPr lvl="0"/>
            <a:endParaRPr lang="es-ES"/>
          </a:p>
        </p:txBody>
      </p:sp>
      <p:sp>
        <p:nvSpPr>
          <p:cNvPr id="4" name="3 Marcador de texto"/>
          <p:cNvSpPr txBox="1">
            <a:spLocks noGrp="1"/>
          </p:cNvSpPr>
          <p:nvPr>
            <p:ph type="body" idx="2"/>
          </p:nvPr>
        </p:nvSpPr>
        <p:spPr>
          <a:xfrm>
            <a:off x="1792288" y="5367335"/>
            <a:ext cx="5486400" cy="804864"/>
          </a:xfrm>
        </p:spPr>
        <p:txBody>
          <a:bodyPr/>
          <a:lstStyle>
            <a:lvl1pPr marL="0" indent="0">
              <a:buNone/>
              <a:defRPr sz="1400"/>
            </a:lvl1pPr>
          </a:lstStyle>
          <a:p>
            <a:pPr lvl="0"/>
            <a:r>
              <a:rPr lang="es-ES"/>
              <a:t>Haga clic para modificar el estilo de texto del patrón</a:t>
            </a:r>
          </a:p>
        </p:txBody>
      </p:sp>
      <p:sp>
        <p:nvSpPr>
          <p:cNvPr id="5" name="4 Marcador de fecha"/>
          <p:cNvSpPr txBox="1">
            <a:spLocks noGrp="1"/>
          </p:cNvSpPr>
          <p:nvPr>
            <p:ph type="dt" sz="half" idx="7"/>
          </p:nvPr>
        </p:nvSpPr>
        <p:spPr/>
        <p:txBody>
          <a:bodyPr/>
          <a:lstStyle>
            <a:lvl1pPr>
              <a:defRPr/>
            </a:lvl1pPr>
          </a:lstStyle>
          <a:p>
            <a:fld id="{AE7197B0-F5CE-4869-B60E-518A5D2738D2}" type="datetime1">
              <a:rPr lang="es-ES"/>
              <a:pPr/>
              <a:t>02/09/2017</a:t>
            </a:fld>
            <a:endParaRPr/>
          </a:p>
        </p:txBody>
      </p:sp>
      <p:sp>
        <p:nvSpPr>
          <p:cNvPr id="6" name="5 Marcador de pie de página"/>
          <p:cNvSpPr txBox="1">
            <a:spLocks noGrp="1"/>
          </p:cNvSpPr>
          <p:nvPr>
            <p:ph type="ftr" sz="quarter" idx="9"/>
          </p:nvPr>
        </p:nvSpPr>
        <p:spPr/>
        <p:txBody>
          <a:bodyPr/>
          <a:lstStyle>
            <a:lvl1pPr>
              <a:defRPr/>
            </a:lvl1pPr>
          </a:lstStyle>
          <a:p>
            <a:endParaRPr/>
          </a:p>
        </p:txBody>
      </p:sp>
      <p:sp>
        <p:nvSpPr>
          <p:cNvPr id="7" name="6 Marcador de número de diapositiva"/>
          <p:cNvSpPr txBox="1">
            <a:spLocks noGrp="1"/>
          </p:cNvSpPr>
          <p:nvPr>
            <p:ph type="sldNum" sz="quarter" idx="8"/>
          </p:nvPr>
        </p:nvSpPr>
        <p:spPr/>
        <p:txBody>
          <a:bodyPr/>
          <a:lstStyle>
            <a:lvl1pPr>
              <a:defRPr/>
            </a:lvl1pPr>
          </a:lstStyle>
          <a:p>
            <a:fld id="{5F720F39-5AAA-4D95-A004-3C31F45F320B}" type="slidenum">
              <a:rPr/>
              <a:pPr/>
              <a:t>‹Nº›</a:t>
            </a:fld>
            <a:endParaRPr/>
          </a:p>
        </p:txBody>
      </p:sp>
    </p:spTree>
    <p:extLst>
      <p:ext uri="{BB962C8B-B14F-4D97-AF65-F5344CB8AC3E}">
        <p14:creationId xmlns:p14="http://schemas.microsoft.com/office/powerpoint/2010/main" xmlns="" val="98788136"/>
      </p:ext>
    </p:extLst>
  </p:cSld>
  <p:clrMapOvr>
    <a:masterClrMapping/>
  </p:clrMapOvr>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txBox="1">
            <a:spLocks noGrp="1"/>
          </p:cNvSpPr>
          <p:nvPr>
            <p:ph type="title"/>
          </p:nvPr>
        </p:nvSpPr>
        <p:spPr/>
        <p:txBody>
          <a:bodyPr/>
          <a:lstStyle>
            <a:lvl1pPr>
              <a:defRPr/>
            </a:lvl1pPr>
          </a:lstStyle>
          <a:p>
            <a:pPr lvl="0"/>
            <a:r>
              <a:rPr lang="es-ES"/>
              <a:t>Haga clic para modificar el estilo de título del patrón</a:t>
            </a:r>
          </a:p>
        </p:txBody>
      </p:sp>
      <p:sp>
        <p:nvSpPr>
          <p:cNvPr id="3" name="2 Marcador de texto vertical"/>
          <p:cNvSpPr txBox="1">
            <a:spLocks noGrp="1"/>
          </p:cNvSpPr>
          <p:nvPr>
            <p:ph type="body" orient="vert" idx="1"/>
          </p:nvPr>
        </p:nvSpPr>
        <p:spPr/>
        <p:txBody>
          <a:bodyPr vert="eaVert"/>
          <a:lstStyle>
            <a:lvl1pPr>
              <a:defRPr/>
            </a:lvl1pPr>
            <a:lvl2pPr>
              <a:defRPr/>
            </a:lvl2pPr>
            <a:lvl3pPr>
              <a:defRPr/>
            </a:lvl3pPr>
            <a:lvl4pPr>
              <a:defRPr/>
            </a:lvl4pPr>
            <a:lvl5pPr>
              <a:defRPr/>
            </a:lvl5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txBox="1">
            <a:spLocks noGrp="1"/>
          </p:cNvSpPr>
          <p:nvPr>
            <p:ph type="dt" sz="half" idx="7"/>
          </p:nvPr>
        </p:nvSpPr>
        <p:spPr/>
        <p:txBody>
          <a:bodyPr/>
          <a:lstStyle>
            <a:lvl1pPr>
              <a:defRPr/>
            </a:lvl1pPr>
          </a:lstStyle>
          <a:p>
            <a:fld id="{C9444D85-E9ED-4960-879B-B71A0EC82A20}" type="datetime1">
              <a:rPr lang="es-ES"/>
              <a:pPr/>
              <a:t>02/09/2017</a:t>
            </a:fld>
            <a:endParaRPr/>
          </a:p>
        </p:txBody>
      </p:sp>
      <p:sp>
        <p:nvSpPr>
          <p:cNvPr id="5" name="4 Marcador de pie de página"/>
          <p:cNvSpPr txBox="1">
            <a:spLocks noGrp="1"/>
          </p:cNvSpPr>
          <p:nvPr>
            <p:ph type="ftr" sz="quarter" idx="9"/>
          </p:nvPr>
        </p:nvSpPr>
        <p:spPr/>
        <p:txBody>
          <a:bodyPr/>
          <a:lstStyle>
            <a:lvl1pPr>
              <a:defRPr/>
            </a:lvl1pPr>
          </a:lstStyle>
          <a:p>
            <a:endParaRPr/>
          </a:p>
        </p:txBody>
      </p:sp>
      <p:sp>
        <p:nvSpPr>
          <p:cNvPr id="6" name="5 Marcador de número de diapositiva"/>
          <p:cNvSpPr txBox="1">
            <a:spLocks noGrp="1"/>
          </p:cNvSpPr>
          <p:nvPr>
            <p:ph type="sldNum" sz="quarter" idx="8"/>
          </p:nvPr>
        </p:nvSpPr>
        <p:spPr/>
        <p:txBody>
          <a:bodyPr/>
          <a:lstStyle>
            <a:lvl1pPr>
              <a:defRPr/>
            </a:lvl1pPr>
          </a:lstStyle>
          <a:p>
            <a:fld id="{7B3BB8C6-63ED-4394-AE3B-FCE8A7BA0D74}" type="slidenum">
              <a:rPr/>
              <a:pPr/>
              <a:t>‹Nº›</a:t>
            </a:fld>
            <a:endParaRPr/>
          </a:p>
        </p:txBody>
      </p:sp>
    </p:spTree>
    <p:extLst>
      <p:ext uri="{BB962C8B-B14F-4D97-AF65-F5344CB8AC3E}">
        <p14:creationId xmlns:p14="http://schemas.microsoft.com/office/powerpoint/2010/main" xmlns="" val="225666998"/>
      </p:ext>
    </p:extLst>
  </p:cSld>
  <p:clrMapOvr>
    <a:masterClrMapping/>
  </p:clrMapOvr>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txBox="1">
            <a:spLocks noGrp="1"/>
          </p:cNvSpPr>
          <p:nvPr>
            <p:ph type="title" orient="vert"/>
          </p:nvPr>
        </p:nvSpPr>
        <p:spPr>
          <a:xfrm>
            <a:off x="6629400" y="273048"/>
            <a:ext cx="2057400" cy="5857875"/>
          </a:xfrm>
        </p:spPr>
        <p:txBody>
          <a:bodyPr vert="eaVert"/>
          <a:lstStyle>
            <a:lvl1pPr>
              <a:defRPr/>
            </a:lvl1pPr>
          </a:lstStyle>
          <a:p>
            <a:pPr lvl="0"/>
            <a:r>
              <a:rPr lang="es-ES"/>
              <a:t>Haga clic para modificar el estilo de título del patrón</a:t>
            </a:r>
          </a:p>
        </p:txBody>
      </p:sp>
      <p:sp>
        <p:nvSpPr>
          <p:cNvPr id="3" name="2 Marcador de texto vertical"/>
          <p:cNvSpPr txBox="1">
            <a:spLocks noGrp="1"/>
          </p:cNvSpPr>
          <p:nvPr>
            <p:ph type="body" orient="vert" idx="1"/>
          </p:nvPr>
        </p:nvSpPr>
        <p:spPr>
          <a:xfrm>
            <a:off x="457200" y="273048"/>
            <a:ext cx="6019796" cy="5857875"/>
          </a:xfrm>
        </p:spPr>
        <p:txBody>
          <a:bodyPr vert="eaVert"/>
          <a:lstStyle>
            <a:lvl1pPr>
              <a:defRPr/>
            </a:lvl1pPr>
            <a:lvl2pPr>
              <a:defRPr/>
            </a:lvl2pPr>
            <a:lvl3pPr>
              <a:defRPr/>
            </a:lvl3pPr>
            <a:lvl4pPr>
              <a:defRPr/>
            </a:lvl4pPr>
            <a:lvl5pPr>
              <a:defRPr/>
            </a:lvl5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txBox="1">
            <a:spLocks noGrp="1"/>
          </p:cNvSpPr>
          <p:nvPr>
            <p:ph type="dt" sz="half" idx="7"/>
          </p:nvPr>
        </p:nvSpPr>
        <p:spPr/>
        <p:txBody>
          <a:bodyPr/>
          <a:lstStyle>
            <a:lvl1pPr>
              <a:defRPr/>
            </a:lvl1pPr>
          </a:lstStyle>
          <a:p>
            <a:fld id="{B4257A5E-5D95-48AE-ABA8-9B8F3CBC4429}" type="datetime1">
              <a:rPr lang="es-ES"/>
              <a:pPr/>
              <a:t>02/09/2017</a:t>
            </a:fld>
            <a:endParaRPr/>
          </a:p>
        </p:txBody>
      </p:sp>
      <p:sp>
        <p:nvSpPr>
          <p:cNvPr id="5" name="4 Marcador de pie de página"/>
          <p:cNvSpPr txBox="1">
            <a:spLocks noGrp="1"/>
          </p:cNvSpPr>
          <p:nvPr>
            <p:ph type="ftr" sz="quarter" idx="9"/>
          </p:nvPr>
        </p:nvSpPr>
        <p:spPr/>
        <p:txBody>
          <a:bodyPr/>
          <a:lstStyle>
            <a:lvl1pPr>
              <a:defRPr/>
            </a:lvl1pPr>
          </a:lstStyle>
          <a:p>
            <a:endParaRPr/>
          </a:p>
        </p:txBody>
      </p:sp>
      <p:sp>
        <p:nvSpPr>
          <p:cNvPr id="6" name="5 Marcador de número de diapositiva"/>
          <p:cNvSpPr txBox="1">
            <a:spLocks noGrp="1"/>
          </p:cNvSpPr>
          <p:nvPr>
            <p:ph type="sldNum" sz="quarter" idx="8"/>
          </p:nvPr>
        </p:nvSpPr>
        <p:spPr/>
        <p:txBody>
          <a:bodyPr/>
          <a:lstStyle>
            <a:lvl1pPr>
              <a:defRPr/>
            </a:lvl1pPr>
          </a:lstStyle>
          <a:p>
            <a:fld id="{259DE173-79A7-49C7-9219-B354A7219668}" type="slidenum">
              <a:rPr/>
              <a:pPr/>
              <a:t>‹Nº›</a:t>
            </a:fld>
            <a:endParaRPr/>
          </a:p>
        </p:txBody>
      </p:sp>
    </p:spTree>
    <p:extLst>
      <p:ext uri="{BB962C8B-B14F-4D97-AF65-F5344CB8AC3E}">
        <p14:creationId xmlns:p14="http://schemas.microsoft.com/office/powerpoint/2010/main" xmlns="" val="249602091"/>
      </p:ext>
    </p:extLst>
  </p:cSld>
  <p:clrMapOvr>
    <a:masterClrMapping/>
  </p:clrMapOvr>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reserve="1">
  <p:cSld name="1_En blanco">
    <p:spTree>
      <p:nvGrpSpPr>
        <p:cNvPr id="1" name=""/>
        <p:cNvGrpSpPr/>
        <p:nvPr/>
      </p:nvGrpSpPr>
      <p:grpSpPr>
        <a:xfrm>
          <a:off x="0" y="0"/>
          <a:ext cx="0" cy="0"/>
          <a:chOff x="0" y="0"/>
          <a:chExt cx="0" cy="0"/>
        </a:xfrm>
      </p:grpSpPr>
      <p:sp>
        <p:nvSpPr>
          <p:cNvPr id="2" name="1 Marcador de fecha"/>
          <p:cNvSpPr txBox="1">
            <a:spLocks noGrp="1"/>
          </p:cNvSpPr>
          <p:nvPr>
            <p:ph type="dt" sz="half" idx="7"/>
          </p:nvPr>
        </p:nvSpPr>
        <p:spPr/>
        <p:txBody>
          <a:bodyPr/>
          <a:lstStyle>
            <a:lvl1pPr>
              <a:defRPr/>
            </a:lvl1pPr>
          </a:lstStyle>
          <a:p>
            <a:fld id="{E5C36E8B-EEFE-4EA1-9F17-AB18EC5C0928}" type="datetime1">
              <a:rPr lang="es-ES"/>
              <a:pPr/>
              <a:t>02/09/2017</a:t>
            </a:fld>
            <a:endParaRPr/>
          </a:p>
        </p:txBody>
      </p:sp>
      <p:sp>
        <p:nvSpPr>
          <p:cNvPr id="3" name="2 Marcador de pie de página"/>
          <p:cNvSpPr txBox="1">
            <a:spLocks noGrp="1"/>
          </p:cNvSpPr>
          <p:nvPr>
            <p:ph type="ftr" sz="quarter" idx="9"/>
          </p:nvPr>
        </p:nvSpPr>
        <p:spPr/>
        <p:txBody>
          <a:bodyPr/>
          <a:lstStyle>
            <a:lvl1pPr>
              <a:defRPr/>
            </a:lvl1pPr>
          </a:lstStyle>
          <a:p>
            <a:endParaRPr/>
          </a:p>
        </p:txBody>
      </p:sp>
      <p:sp>
        <p:nvSpPr>
          <p:cNvPr id="4" name="3 Marcador de número de diapositiva"/>
          <p:cNvSpPr txBox="1">
            <a:spLocks noGrp="1"/>
          </p:cNvSpPr>
          <p:nvPr>
            <p:ph type="sldNum" sz="quarter" idx="8"/>
          </p:nvPr>
        </p:nvSpPr>
        <p:spPr/>
        <p:txBody>
          <a:bodyPr/>
          <a:lstStyle>
            <a:lvl1pPr>
              <a:defRPr/>
            </a:lvl1pPr>
          </a:lstStyle>
          <a:p>
            <a:fld id="{F376E566-2A7E-4462-9C07-1CDFEA01F427}" type="slidenum">
              <a:rPr/>
              <a:pPr/>
              <a:t>‹Nº›</a:t>
            </a:fld>
            <a:endParaRPr/>
          </a:p>
        </p:txBody>
      </p:sp>
      <p:sp>
        <p:nvSpPr>
          <p:cNvPr id="5" name="4 Título"/>
          <p:cNvSpPr txBox="1">
            <a:spLocks noGrp="1"/>
          </p:cNvSpPr>
          <p:nvPr>
            <p:ph type="title" idx="4294967295"/>
          </p:nvPr>
        </p:nvSpPr>
        <p:spPr/>
        <p:txBody>
          <a:bodyPr/>
          <a:lstStyle>
            <a:lvl1pPr>
              <a:defRPr/>
            </a:lvl1pPr>
          </a:lstStyle>
          <a:p>
            <a:pPr lvl="0"/>
            <a:endParaRPr lang="es-ES"/>
          </a:p>
        </p:txBody>
      </p:sp>
      <p:sp>
        <p:nvSpPr>
          <p:cNvPr id="6" name="5 Marcador de texto"/>
          <p:cNvSpPr txBox="1">
            <a:spLocks noGrp="1"/>
          </p:cNvSpPr>
          <p:nvPr>
            <p:ph type="body" idx="4294967295"/>
          </p:nvPr>
        </p:nvSpPr>
        <p:spPr/>
        <p:txBody>
          <a:bodyPr/>
          <a:lstStyle>
            <a:lvl1pPr hangingPunct="0">
              <a:defRPr>
                <a:latin typeface="Arial" pitchFamily="18"/>
              </a:defRPr>
            </a:lvl1pPr>
          </a:lstStyle>
          <a:p>
            <a:pPr lvl="0"/>
            <a:endParaRPr lang="es-ES"/>
          </a:p>
        </p:txBody>
      </p:sp>
    </p:spTree>
    <p:extLst>
      <p:ext uri="{BB962C8B-B14F-4D97-AF65-F5344CB8AC3E}">
        <p14:creationId xmlns:p14="http://schemas.microsoft.com/office/powerpoint/2010/main" xmlns="" val="3532528053"/>
      </p:ext>
    </p:extLst>
  </p:cSld>
  <p:clrMapOvr>
    <a:masterClrMapping/>
  </p:clrMapOvr>
  <p:transition/>
  <p:hf sldNum="0" hdr="0" ftr="0" dt="0"/>
</p:sldLayout>
</file>

<file path=ppt/slideLayouts/slideLayout59.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p:spPr>
        <p:txBody>
          <a:bodyPr/>
          <a:lstStyle/>
          <a:p>
            <a:r>
              <a:rPr lang="es-ES" smtClean="0"/>
              <a:t>Haga clic para modificar el estilo de título del patrón</a:t>
            </a:r>
            <a:endParaRPr lang="es-ES"/>
          </a:p>
        </p:txBody>
      </p:sp>
      <p:sp>
        <p:nvSpPr>
          <p:cNvPr id="3" name="2 Subtítulo"/>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s-ES"/>
          </a:p>
        </p:txBody>
      </p:sp>
      <p:sp>
        <p:nvSpPr>
          <p:cNvPr id="4" name="3 Marcador de fecha"/>
          <p:cNvSpPr>
            <a:spLocks noGrp="1"/>
          </p:cNvSpPr>
          <p:nvPr>
            <p:ph type="dt" sz="half" idx="10"/>
          </p:nvPr>
        </p:nvSpPr>
        <p:spPr/>
        <p:txBody>
          <a:bodyPr/>
          <a:lstStyle/>
          <a:p>
            <a:fld id="{EE2DFE3E-87E9-4172-BDA5-93AA04FBA811}" type="datetimeFigureOut">
              <a:rPr lang="es-ES" smtClean="0">
                <a:solidFill>
                  <a:prstClr val="black">
                    <a:tint val="75000"/>
                  </a:prstClr>
                </a:solidFill>
              </a:rPr>
              <a:pPr/>
              <a:t>02/09/2017</a:t>
            </a:fld>
            <a:endParaRPr lang="es-ES">
              <a:solidFill>
                <a:prstClr val="black">
                  <a:tint val="75000"/>
                </a:prstClr>
              </a:solidFill>
            </a:endParaRPr>
          </a:p>
        </p:txBody>
      </p:sp>
      <p:sp>
        <p:nvSpPr>
          <p:cNvPr id="5" name="4 Marcador de pie de página"/>
          <p:cNvSpPr>
            <a:spLocks noGrp="1"/>
          </p:cNvSpPr>
          <p:nvPr>
            <p:ph type="ftr" sz="quarter" idx="11"/>
          </p:nvPr>
        </p:nvSpPr>
        <p:spPr/>
        <p:txBody>
          <a:bodyPr/>
          <a:lstStyle/>
          <a:p>
            <a:endParaRPr lang="es-ES">
              <a:solidFill>
                <a:prstClr val="black">
                  <a:tint val="75000"/>
                </a:prstClr>
              </a:solidFill>
            </a:endParaRPr>
          </a:p>
        </p:txBody>
      </p:sp>
      <p:sp>
        <p:nvSpPr>
          <p:cNvPr id="6" name="5 Marcador de número de diapositiva"/>
          <p:cNvSpPr>
            <a:spLocks noGrp="1"/>
          </p:cNvSpPr>
          <p:nvPr>
            <p:ph type="sldNum" sz="quarter" idx="12"/>
          </p:nvPr>
        </p:nvSpPr>
        <p:spPr/>
        <p:txBody>
          <a:bodyPr/>
          <a:lstStyle/>
          <a:p>
            <a:fld id="{7B40C98C-5006-42A8-880C-1F71C44C5510}" type="slidenum">
              <a:rPr lang="es-ES" smtClean="0">
                <a:solidFill>
                  <a:prstClr val="black">
                    <a:tint val="75000"/>
                  </a:prstClr>
                </a:solidFill>
              </a:rPr>
              <a:pPr/>
              <a:t>‹Nº›</a:t>
            </a:fld>
            <a:endParaRPr lang="es-ES">
              <a:solidFill>
                <a:prstClr val="black">
                  <a:tint val="75000"/>
                </a:prstClr>
              </a:solidFill>
            </a:endParaRPr>
          </a:p>
        </p:txBody>
      </p:sp>
    </p:spTree>
    <p:extLst>
      <p:ext uri="{BB962C8B-B14F-4D97-AF65-F5344CB8AC3E}">
        <p14:creationId xmlns:p14="http://schemas.microsoft.com/office/powerpoint/2010/main" xmlns="" val="20035012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txBox="1">
            <a:spLocks noGrp="1"/>
          </p:cNvSpPr>
          <p:nvPr>
            <p:ph type="title"/>
          </p:nvPr>
        </p:nvSpPr>
        <p:spPr/>
        <p:txBody>
          <a:bodyPr/>
          <a:lstStyle>
            <a:lvl1pPr>
              <a:defRPr/>
            </a:lvl1pPr>
          </a:lstStyle>
          <a:p>
            <a:pPr lvl="0"/>
            <a:r>
              <a:rPr lang="es-ES"/>
              <a:t>Haga clic para modificar el estilo de título del patrón</a:t>
            </a:r>
          </a:p>
        </p:txBody>
      </p:sp>
      <p:sp>
        <p:nvSpPr>
          <p:cNvPr id="3" name="2 Marcador de fecha"/>
          <p:cNvSpPr txBox="1">
            <a:spLocks noGrp="1"/>
          </p:cNvSpPr>
          <p:nvPr>
            <p:ph type="dt" sz="half" idx="7"/>
          </p:nvPr>
        </p:nvSpPr>
        <p:spPr/>
        <p:txBody>
          <a:bodyPr/>
          <a:lstStyle>
            <a:lvl1pPr>
              <a:defRPr/>
            </a:lvl1pPr>
          </a:lstStyle>
          <a:p>
            <a:pPr lvl="0"/>
            <a:fld id="{B3BA2E86-E3C5-4DB2-AABA-0AA66D0BBF26}" type="datetime1">
              <a:rPr lang="es-ES"/>
              <a:pPr lvl="0"/>
              <a:t>02/09/2017</a:t>
            </a:fld>
            <a:endParaRPr lang="es-ES"/>
          </a:p>
        </p:txBody>
      </p:sp>
      <p:sp>
        <p:nvSpPr>
          <p:cNvPr id="4" name="3 Marcador de pie de página"/>
          <p:cNvSpPr txBox="1">
            <a:spLocks noGrp="1"/>
          </p:cNvSpPr>
          <p:nvPr>
            <p:ph type="ftr" sz="quarter" idx="9"/>
          </p:nvPr>
        </p:nvSpPr>
        <p:spPr/>
        <p:txBody>
          <a:bodyPr/>
          <a:lstStyle>
            <a:lvl1pPr>
              <a:defRPr/>
            </a:lvl1pPr>
          </a:lstStyle>
          <a:p>
            <a:pPr lvl="0"/>
            <a:endParaRPr lang="es-ES"/>
          </a:p>
        </p:txBody>
      </p:sp>
      <p:sp>
        <p:nvSpPr>
          <p:cNvPr id="5" name="4 Marcador de número de diapositiva"/>
          <p:cNvSpPr txBox="1">
            <a:spLocks noGrp="1"/>
          </p:cNvSpPr>
          <p:nvPr>
            <p:ph type="sldNum" sz="quarter" idx="8"/>
          </p:nvPr>
        </p:nvSpPr>
        <p:spPr/>
        <p:txBody>
          <a:bodyPr/>
          <a:lstStyle>
            <a:lvl1pPr>
              <a:defRPr/>
            </a:lvl1pPr>
          </a:lstStyle>
          <a:p>
            <a:pPr lvl="0"/>
            <a:fld id="{8357D30E-6733-46AB-B809-7C176C1F7CC2}" type="slidenum">
              <a:rPr/>
              <a:pPr lvl="0"/>
              <a:t>‹Nº›</a:t>
            </a:fld>
            <a:endParaRPr lang="es-ES"/>
          </a:p>
        </p:txBody>
      </p:sp>
    </p:spTree>
  </p:cSld>
  <p:clrMapOvr>
    <a:masterClrMapping/>
  </p:clrMapOvr>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10"/>
          </p:nvPr>
        </p:nvSpPr>
        <p:spPr/>
        <p:txBody>
          <a:bodyPr/>
          <a:lstStyle/>
          <a:p>
            <a:fld id="{EE2DFE3E-87E9-4172-BDA5-93AA04FBA811}" type="datetimeFigureOut">
              <a:rPr lang="es-ES" smtClean="0">
                <a:solidFill>
                  <a:prstClr val="black">
                    <a:tint val="75000"/>
                  </a:prstClr>
                </a:solidFill>
              </a:rPr>
              <a:pPr/>
              <a:t>02/09/2017</a:t>
            </a:fld>
            <a:endParaRPr lang="es-ES">
              <a:solidFill>
                <a:prstClr val="black">
                  <a:tint val="75000"/>
                </a:prstClr>
              </a:solidFill>
            </a:endParaRPr>
          </a:p>
        </p:txBody>
      </p:sp>
      <p:sp>
        <p:nvSpPr>
          <p:cNvPr id="5" name="4 Marcador de pie de página"/>
          <p:cNvSpPr>
            <a:spLocks noGrp="1"/>
          </p:cNvSpPr>
          <p:nvPr>
            <p:ph type="ftr" sz="quarter" idx="11"/>
          </p:nvPr>
        </p:nvSpPr>
        <p:spPr/>
        <p:txBody>
          <a:bodyPr/>
          <a:lstStyle/>
          <a:p>
            <a:endParaRPr lang="es-ES">
              <a:solidFill>
                <a:prstClr val="black">
                  <a:tint val="75000"/>
                </a:prstClr>
              </a:solidFill>
            </a:endParaRPr>
          </a:p>
        </p:txBody>
      </p:sp>
      <p:sp>
        <p:nvSpPr>
          <p:cNvPr id="6" name="5 Marcador de número de diapositiva"/>
          <p:cNvSpPr>
            <a:spLocks noGrp="1"/>
          </p:cNvSpPr>
          <p:nvPr>
            <p:ph type="sldNum" sz="quarter" idx="12"/>
          </p:nvPr>
        </p:nvSpPr>
        <p:spPr/>
        <p:txBody>
          <a:bodyPr/>
          <a:lstStyle/>
          <a:p>
            <a:fld id="{7B40C98C-5006-42A8-880C-1F71C44C5510}" type="slidenum">
              <a:rPr lang="es-ES" smtClean="0">
                <a:solidFill>
                  <a:prstClr val="black">
                    <a:tint val="75000"/>
                  </a:prstClr>
                </a:solidFill>
              </a:rPr>
              <a:pPr/>
              <a:t>‹Nº›</a:t>
            </a:fld>
            <a:endParaRPr lang="es-ES">
              <a:solidFill>
                <a:prstClr val="black">
                  <a:tint val="75000"/>
                </a:prstClr>
              </a:solidFill>
            </a:endParaRPr>
          </a:p>
        </p:txBody>
      </p:sp>
    </p:spTree>
    <p:extLst>
      <p:ext uri="{BB962C8B-B14F-4D97-AF65-F5344CB8AC3E}">
        <p14:creationId xmlns:p14="http://schemas.microsoft.com/office/powerpoint/2010/main" xmlns="" val="400876419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3 Marcador de fecha"/>
          <p:cNvSpPr>
            <a:spLocks noGrp="1"/>
          </p:cNvSpPr>
          <p:nvPr>
            <p:ph type="dt" sz="half" idx="10"/>
          </p:nvPr>
        </p:nvSpPr>
        <p:spPr/>
        <p:txBody>
          <a:bodyPr/>
          <a:lstStyle/>
          <a:p>
            <a:fld id="{EE2DFE3E-87E9-4172-BDA5-93AA04FBA811}" type="datetimeFigureOut">
              <a:rPr lang="es-ES" smtClean="0">
                <a:solidFill>
                  <a:prstClr val="black">
                    <a:tint val="75000"/>
                  </a:prstClr>
                </a:solidFill>
              </a:rPr>
              <a:pPr/>
              <a:t>02/09/2017</a:t>
            </a:fld>
            <a:endParaRPr lang="es-ES">
              <a:solidFill>
                <a:prstClr val="black">
                  <a:tint val="75000"/>
                </a:prstClr>
              </a:solidFill>
            </a:endParaRPr>
          </a:p>
        </p:txBody>
      </p:sp>
      <p:sp>
        <p:nvSpPr>
          <p:cNvPr id="5" name="4 Marcador de pie de página"/>
          <p:cNvSpPr>
            <a:spLocks noGrp="1"/>
          </p:cNvSpPr>
          <p:nvPr>
            <p:ph type="ftr" sz="quarter" idx="11"/>
          </p:nvPr>
        </p:nvSpPr>
        <p:spPr/>
        <p:txBody>
          <a:bodyPr/>
          <a:lstStyle/>
          <a:p>
            <a:endParaRPr lang="es-ES">
              <a:solidFill>
                <a:prstClr val="black">
                  <a:tint val="75000"/>
                </a:prstClr>
              </a:solidFill>
            </a:endParaRPr>
          </a:p>
        </p:txBody>
      </p:sp>
      <p:sp>
        <p:nvSpPr>
          <p:cNvPr id="6" name="5 Marcador de número de diapositiva"/>
          <p:cNvSpPr>
            <a:spLocks noGrp="1"/>
          </p:cNvSpPr>
          <p:nvPr>
            <p:ph type="sldNum" sz="quarter" idx="12"/>
          </p:nvPr>
        </p:nvSpPr>
        <p:spPr/>
        <p:txBody>
          <a:bodyPr/>
          <a:lstStyle/>
          <a:p>
            <a:fld id="{7B40C98C-5006-42A8-880C-1F71C44C5510}" type="slidenum">
              <a:rPr lang="es-ES" smtClean="0">
                <a:solidFill>
                  <a:prstClr val="black">
                    <a:tint val="75000"/>
                  </a:prstClr>
                </a:solidFill>
              </a:rPr>
              <a:pPr/>
              <a:t>‹Nº›</a:t>
            </a:fld>
            <a:endParaRPr lang="es-ES">
              <a:solidFill>
                <a:prstClr val="black">
                  <a:tint val="75000"/>
                </a:prstClr>
              </a:solidFill>
            </a:endParaRPr>
          </a:p>
        </p:txBody>
      </p:sp>
    </p:spTree>
    <p:extLst>
      <p:ext uri="{BB962C8B-B14F-4D97-AF65-F5344CB8AC3E}">
        <p14:creationId xmlns:p14="http://schemas.microsoft.com/office/powerpoint/2010/main" xmlns="" val="74346069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contenido"/>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4 Marcador de fecha"/>
          <p:cNvSpPr>
            <a:spLocks noGrp="1"/>
          </p:cNvSpPr>
          <p:nvPr>
            <p:ph type="dt" sz="half" idx="10"/>
          </p:nvPr>
        </p:nvSpPr>
        <p:spPr/>
        <p:txBody>
          <a:bodyPr/>
          <a:lstStyle/>
          <a:p>
            <a:fld id="{EE2DFE3E-87E9-4172-BDA5-93AA04FBA811}" type="datetimeFigureOut">
              <a:rPr lang="es-ES" smtClean="0">
                <a:solidFill>
                  <a:prstClr val="black">
                    <a:tint val="75000"/>
                  </a:prstClr>
                </a:solidFill>
              </a:rPr>
              <a:pPr/>
              <a:t>02/09/2017</a:t>
            </a:fld>
            <a:endParaRPr lang="es-ES">
              <a:solidFill>
                <a:prstClr val="black">
                  <a:tint val="75000"/>
                </a:prstClr>
              </a:solidFill>
            </a:endParaRPr>
          </a:p>
        </p:txBody>
      </p:sp>
      <p:sp>
        <p:nvSpPr>
          <p:cNvPr id="6" name="5 Marcador de pie de página"/>
          <p:cNvSpPr>
            <a:spLocks noGrp="1"/>
          </p:cNvSpPr>
          <p:nvPr>
            <p:ph type="ftr" sz="quarter" idx="11"/>
          </p:nvPr>
        </p:nvSpPr>
        <p:spPr/>
        <p:txBody>
          <a:bodyPr/>
          <a:lstStyle/>
          <a:p>
            <a:endParaRPr lang="es-ES">
              <a:solidFill>
                <a:prstClr val="black">
                  <a:tint val="75000"/>
                </a:prstClr>
              </a:solidFill>
            </a:endParaRPr>
          </a:p>
        </p:txBody>
      </p:sp>
      <p:sp>
        <p:nvSpPr>
          <p:cNvPr id="7" name="6 Marcador de número de diapositiva"/>
          <p:cNvSpPr>
            <a:spLocks noGrp="1"/>
          </p:cNvSpPr>
          <p:nvPr>
            <p:ph type="sldNum" sz="quarter" idx="12"/>
          </p:nvPr>
        </p:nvSpPr>
        <p:spPr/>
        <p:txBody>
          <a:bodyPr/>
          <a:lstStyle/>
          <a:p>
            <a:fld id="{7B40C98C-5006-42A8-880C-1F71C44C5510}" type="slidenum">
              <a:rPr lang="es-ES" smtClean="0">
                <a:solidFill>
                  <a:prstClr val="black">
                    <a:tint val="75000"/>
                  </a:prstClr>
                </a:solidFill>
              </a:rPr>
              <a:pPr/>
              <a:t>‹Nº›</a:t>
            </a:fld>
            <a:endParaRPr lang="es-ES">
              <a:solidFill>
                <a:prstClr val="black">
                  <a:tint val="75000"/>
                </a:prstClr>
              </a:solidFill>
            </a:endParaRPr>
          </a:p>
        </p:txBody>
      </p:sp>
    </p:spTree>
    <p:extLst>
      <p:ext uri="{BB962C8B-B14F-4D97-AF65-F5344CB8AC3E}">
        <p14:creationId xmlns:p14="http://schemas.microsoft.com/office/powerpoint/2010/main" xmlns="" val="8023002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7" name="6 Marcador de fecha"/>
          <p:cNvSpPr>
            <a:spLocks noGrp="1"/>
          </p:cNvSpPr>
          <p:nvPr>
            <p:ph type="dt" sz="half" idx="10"/>
          </p:nvPr>
        </p:nvSpPr>
        <p:spPr/>
        <p:txBody>
          <a:bodyPr/>
          <a:lstStyle/>
          <a:p>
            <a:fld id="{EE2DFE3E-87E9-4172-BDA5-93AA04FBA811}" type="datetimeFigureOut">
              <a:rPr lang="es-ES" smtClean="0">
                <a:solidFill>
                  <a:prstClr val="black">
                    <a:tint val="75000"/>
                  </a:prstClr>
                </a:solidFill>
              </a:rPr>
              <a:pPr/>
              <a:t>02/09/2017</a:t>
            </a:fld>
            <a:endParaRPr lang="es-ES">
              <a:solidFill>
                <a:prstClr val="black">
                  <a:tint val="75000"/>
                </a:prstClr>
              </a:solidFill>
            </a:endParaRPr>
          </a:p>
        </p:txBody>
      </p:sp>
      <p:sp>
        <p:nvSpPr>
          <p:cNvPr id="8" name="7 Marcador de pie de página"/>
          <p:cNvSpPr>
            <a:spLocks noGrp="1"/>
          </p:cNvSpPr>
          <p:nvPr>
            <p:ph type="ftr" sz="quarter" idx="11"/>
          </p:nvPr>
        </p:nvSpPr>
        <p:spPr/>
        <p:txBody>
          <a:bodyPr/>
          <a:lstStyle/>
          <a:p>
            <a:endParaRPr lang="es-ES">
              <a:solidFill>
                <a:prstClr val="black">
                  <a:tint val="75000"/>
                </a:prstClr>
              </a:solidFill>
            </a:endParaRPr>
          </a:p>
        </p:txBody>
      </p:sp>
      <p:sp>
        <p:nvSpPr>
          <p:cNvPr id="9" name="8 Marcador de número de diapositiva"/>
          <p:cNvSpPr>
            <a:spLocks noGrp="1"/>
          </p:cNvSpPr>
          <p:nvPr>
            <p:ph type="sldNum" sz="quarter" idx="12"/>
          </p:nvPr>
        </p:nvSpPr>
        <p:spPr/>
        <p:txBody>
          <a:bodyPr/>
          <a:lstStyle/>
          <a:p>
            <a:fld id="{7B40C98C-5006-42A8-880C-1F71C44C5510}" type="slidenum">
              <a:rPr lang="es-ES" smtClean="0">
                <a:solidFill>
                  <a:prstClr val="black">
                    <a:tint val="75000"/>
                  </a:prstClr>
                </a:solidFill>
              </a:rPr>
              <a:pPr/>
              <a:t>‹Nº›</a:t>
            </a:fld>
            <a:endParaRPr lang="es-ES">
              <a:solidFill>
                <a:prstClr val="black">
                  <a:tint val="75000"/>
                </a:prstClr>
              </a:solidFill>
            </a:endParaRPr>
          </a:p>
        </p:txBody>
      </p:sp>
    </p:spTree>
    <p:extLst>
      <p:ext uri="{BB962C8B-B14F-4D97-AF65-F5344CB8AC3E}">
        <p14:creationId xmlns:p14="http://schemas.microsoft.com/office/powerpoint/2010/main" xmlns="" val="23755318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fecha"/>
          <p:cNvSpPr>
            <a:spLocks noGrp="1"/>
          </p:cNvSpPr>
          <p:nvPr>
            <p:ph type="dt" sz="half" idx="10"/>
          </p:nvPr>
        </p:nvSpPr>
        <p:spPr/>
        <p:txBody>
          <a:bodyPr/>
          <a:lstStyle/>
          <a:p>
            <a:fld id="{EE2DFE3E-87E9-4172-BDA5-93AA04FBA811}" type="datetimeFigureOut">
              <a:rPr lang="es-ES" smtClean="0">
                <a:solidFill>
                  <a:prstClr val="black">
                    <a:tint val="75000"/>
                  </a:prstClr>
                </a:solidFill>
              </a:rPr>
              <a:pPr/>
              <a:t>02/09/2017</a:t>
            </a:fld>
            <a:endParaRPr lang="es-ES">
              <a:solidFill>
                <a:prstClr val="black">
                  <a:tint val="75000"/>
                </a:prstClr>
              </a:solidFill>
            </a:endParaRPr>
          </a:p>
        </p:txBody>
      </p:sp>
      <p:sp>
        <p:nvSpPr>
          <p:cNvPr id="4" name="3 Marcador de pie de página"/>
          <p:cNvSpPr>
            <a:spLocks noGrp="1"/>
          </p:cNvSpPr>
          <p:nvPr>
            <p:ph type="ftr" sz="quarter" idx="11"/>
          </p:nvPr>
        </p:nvSpPr>
        <p:spPr/>
        <p:txBody>
          <a:bodyPr/>
          <a:lstStyle/>
          <a:p>
            <a:endParaRPr lang="es-ES">
              <a:solidFill>
                <a:prstClr val="black">
                  <a:tint val="75000"/>
                </a:prstClr>
              </a:solidFill>
            </a:endParaRPr>
          </a:p>
        </p:txBody>
      </p:sp>
      <p:sp>
        <p:nvSpPr>
          <p:cNvPr id="5" name="4 Marcador de número de diapositiva"/>
          <p:cNvSpPr>
            <a:spLocks noGrp="1"/>
          </p:cNvSpPr>
          <p:nvPr>
            <p:ph type="sldNum" sz="quarter" idx="12"/>
          </p:nvPr>
        </p:nvSpPr>
        <p:spPr/>
        <p:txBody>
          <a:bodyPr/>
          <a:lstStyle/>
          <a:p>
            <a:fld id="{7B40C98C-5006-42A8-880C-1F71C44C5510}" type="slidenum">
              <a:rPr lang="es-ES" smtClean="0">
                <a:solidFill>
                  <a:prstClr val="black">
                    <a:tint val="75000"/>
                  </a:prstClr>
                </a:solidFill>
              </a:rPr>
              <a:pPr/>
              <a:t>‹Nº›</a:t>
            </a:fld>
            <a:endParaRPr lang="es-ES">
              <a:solidFill>
                <a:prstClr val="black">
                  <a:tint val="75000"/>
                </a:prstClr>
              </a:solidFill>
            </a:endParaRPr>
          </a:p>
        </p:txBody>
      </p:sp>
    </p:spTree>
    <p:extLst>
      <p:ext uri="{BB962C8B-B14F-4D97-AF65-F5344CB8AC3E}">
        <p14:creationId xmlns:p14="http://schemas.microsoft.com/office/powerpoint/2010/main" xmlns="" val="364849280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fld id="{EE2DFE3E-87E9-4172-BDA5-93AA04FBA811}" type="datetimeFigureOut">
              <a:rPr lang="es-ES" smtClean="0">
                <a:solidFill>
                  <a:prstClr val="black">
                    <a:tint val="75000"/>
                  </a:prstClr>
                </a:solidFill>
              </a:rPr>
              <a:pPr/>
              <a:t>02/09/2017</a:t>
            </a:fld>
            <a:endParaRPr lang="es-ES">
              <a:solidFill>
                <a:prstClr val="black">
                  <a:tint val="75000"/>
                </a:prstClr>
              </a:solidFill>
            </a:endParaRPr>
          </a:p>
        </p:txBody>
      </p:sp>
      <p:sp>
        <p:nvSpPr>
          <p:cNvPr id="3" name="2 Marcador de pie de página"/>
          <p:cNvSpPr>
            <a:spLocks noGrp="1"/>
          </p:cNvSpPr>
          <p:nvPr>
            <p:ph type="ftr" sz="quarter" idx="11"/>
          </p:nvPr>
        </p:nvSpPr>
        <p:spPr/>
        <p:txBody>
          <a:bodyPr/>
          <a:lstStyle/>
          <a:p>
            <a:endParaRPr lang="es-ES">
              <a:solidFill>
                <a:prstClr val="black">
                  <a:tint val="75000"/>
                </a:prstClr>
              </a:solidFill>
            </a:endParaRPr>
          </a:p>
        </p:txBody>
      </p:sp>
      <p:sp>
        <p:nvSpPr>
          <p:cNvPr id="4" name="3 Marcador de número de diapositiva"/>
          <p:cNvSpPr>
            <a:spLocks noGrp="1"/>
          </p:cNvSpPr>
          <p:nvPr>
            <p:ph type="sldNum" sz="quarter" idx="12"/>
          </p:nvPr>
        </p:nvSpPr>
        <p:spPr/>
        <p:txBody>
          <a:bodyPr/>
          <a:lstStyle/>
          <a:p>
            <a:fld id="{7B40C98C-5006-42A8-880C-1F71C44C5510}" type="slidenum">
              <a:rPr lang="es-ES" smtClean="0">
                <a:solidFill>
                  <a:prstClr val="black">
                    <a:tint val="75000"/>
                  </a:prstClr>
                </a:solidFill>
              </a:rPr>
              <a:pPr/>
              <a:t>‹Nº›</a:t>
            </a:fld>
            <a:endParaRPr lang="es-ES">
              <a:solidFill>
                <a:prstClr val="black">
                  <a:tint val="75000"/>
                </a:prstClr>
              </a:solidFill>
            </a:endParaRPr>
          </a:p>
        </p:txBody>
      </p:sp>
    </p:spTree>
    <p:extLst>
      <p:ext uri="{BB962C8B-B14F-4D97-AF65-F5344CB8AC3E}">
        <p14:creationId xmlns:p14="http://schemas.microsoft.com/office/powerpoint/2010/main" xmlns="" val="276319390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smtClean="0"/>
              <a:t>Haga clic para modificar el estilo de título del patrón</a:t>
            </a:r>
            <a:endParaRPr lang="es-ES"/>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fld id="{EE2DFE3E-87E9-4172-BDA5-93AA04FBA811}" type="datetimeFigureOut">
              <a:rPr lang="es-ES" smtClean="0">
                <a:solidFill>
                  <a:prstClr val="black">
                    <a:tint val="75000"/>
                  </a:prstClr>
                </a:solidFill>
              </a:rPr>
              <a:pPr/>
              <a:t>02/09/2017</a:t>
            </a:fld>
            <a:endParaRPr lang="es-ES">
              <a:solidFill>
                <a:prstClr val="black">
                  <a:tint val="75000"/>
                </a:prstClr>
              </a:solidFill>
            </a:endParaRPr>
          </a:p>
        </p:txBody>
      </p:sp>
      <p:sp>
        <p:nvSpPr>
          <p:cNvPr id="6" name="5 Marcador de pie de página"/>
          <p:cNvSpPr>
            <a:spLocks noGrp="1"/>
          </p:cNvSpPr>
          <p:nvPr>
            <p:ph type="ftr" sz="quarter" idx="11"/>
          </p:nvPr>
        </p:nvSpPr>
        <p:spPr/>
        <p:txBody>
          <a:bodyPr/>
          <a:lstStyle/>
          <a:p>
            <a:endParaRPr lang="es-ES">
              <a:solidFill>
                <a:prstClr val="black">
                  <a:tint val="75000"/>
                </a:prstClr>
              </a:solidFill>
            </a:endParaRPr>
          </a:p>
        </p:txBody>
      </p:sp>
      <p:sp>
        <p:nvSpPr>
          <p:cNvPr id="7" name="6 Marcador de número de diapositiva"/>
          <p:cNvSpPr>
            <a:spLocks noGrp="1"/>
          </p:cNvSpPr>
          <p:nvPr>
            <p:ph type="sldNum" sz="quarter" idx="12"/>
          </p:nvPr>
        </p:nvSpPr>
        <p:spPr/>
        <p:txBody>
          <a:bodyPr/>
          <a:lstStyle/>
          <a:p>
            <a:fld id="{7B40C98C-5006-42A8-880C-1F71C44C5510}" type="slidenum">
              <a:rPr lang="es-ES" smtClean="0">
                <a:solidFill>
                  <a:prstClr val="black">
                    <a:tint val="75000"/>
                  </a:prstClr>
                </a:solidFill>
              </a:rPr>
              <a:pPr/>
              <a:t>‹Nº›</a:t>
            </a:fld>
            <a:endParaRPr lang="es-ES">
              <a:solidFill>
                <a:prstClr val="black">
                  <a:tint val="75000"/>
                </a:prstClr>
              </a:solidFill>
            </a:endParaRPr>
          </a:p>
        </p:txBody>
      </p:sp>
    </p:spTree>
    <p:extLst>
      <p:ext uri="{BB962C8B-B14F-4D97-AF65-F5344CB8AC3E}">
        <p14:creationId xmlns:p14="http://schemas.microsoft.com/office/powerpoint/2010/main" xmlns="" val="198338885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smtClean="0"/>
              <a:t>Haga clic para modificar el estilo de título del patrón</a:t>
            </a:r>
            <a:endParaRPr lang="es-ES"/>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fld id="{EE2DFE3E-87E9-4172-BDA5-93AA04FBA811}" type="datetimeFigureOut">
              <a:rPr lang="es-ES" smtClean="0">
                <a:solidFill>
                  <a:prstClr val="black">
                    <a:tint val="75000"/>
                  </a:prstClr>
                </a:solidFill>
              </a:rPr>
              <a:pPr/>
              <a:t>02/09/2017</a:t>
            </a:fld>
            <a:endParaRPr lang="es-ES">
              <a:solidFill>
                <a:prstClr val="black">
                  <a:tint val="75000"/>
                </a:prstClr>
              </a:solidFill>
            </a:endParaRPr>
          </a:p>
        </p:txBody>
      </p:sp>
      <p:sp>
        <p:nvSpPr>
          <p:cNvPr id="6" name="5 Marcador de pie de página"/>
          <p:cNvSpPr>
            <a:spLocks noGrp="1"/>
          </p:cNvSpPr>
          <p:nvPr>
            <p:ph type="ftr" sz="quarter" idx="11"/>
          </p:nvPr>
        </p:nvSpPr>
        <p:spPr/>
        <p:txBody>
          <a:bodyPr/>
          <a:lstStyle/>
          <a:p>
            <a:endParaRPr lang="es-ES">
              <a:solidFill>
                <a:prstClr val="black">
                  <a:tint val="75000"/>
                </a:prstClr>
              </a:solidFill>
            </a:endParaRPr>
          </a:p>
        </p:txBody>
      </p:sp>
      <p:sp>
        <p:nvSpPr>
          <p:cNvPr id="7" name="6 Marcador de número de diapositiva"/>
          <p:cNvSpPr>
            <a:spLocks noGrp="1"/>
          </p:cNvSpPr>
          <p:nvPr>
            <p:ph type="sldNum" sz="quarter" idx="12"/>
          </p:nvPr>
        </p:nvSpPr>
        <p:spPr/>
        <p:txBody>
          <a:bodyPr/>
          <a:lstStyle/>
          <a:p>
            <a:fld id="{7B40C98C-5006-42A8-880C-1F71C44C5510}" type="slidenum">
              <a:rPr lang="es-ES" smtClean="0">
                <a:solidFill>
                  <a:prstClr val="black">
                    <a:tint val="75000"/>
                  </a:prstClr>
                </a:solidFill>
              </a:rPr>
              <a:pPr/>
              <a:t>‹Nº›</a:t>
            </a:fld>
            <a:endParaRPr lang="es-ES">
              <a:solidFill>
                <a:prstClr val="black">
                  <a:tint val="75000"/>
                </a:prstClr>
              </a:solidFill>
            </a:endParaRPr>
          </a:p>
        </p:txBody>
      </p:sp>
    </p:spTree>
    <p:extLst>
      <p:ext uri="{BB962C8B-B14F-4D97-AF65-F5344CB8AC3E}">
        <p14:creationId xmlns:p14="http://schemas.microsoft.com/office/powerpoint/2010/main" xmlns="" val="294796118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10"/>
          </p:nvPr>
        </p:nvSpPr>
        <p:spPr/>
        <p:txBody>
          <a:bodyPr/>
          <a:lstStyle/>
          <a:p>
            <a:fld id="{EE2DFE3E-87E9-4172-BDA5-93AA04FBA811}" type="datetimeFigureOut">
              <a:rPr lang="es-ES" smtClean="0">
                <a:solidFill>
                  <a:prstClr val="black">
                    <a:tint val="75000"/>
                  </a:prstClr>
                </a:solidFill>
              </a:rPr>
              <a:pPr/>
              <a:t>02/09/2017</a:t>
            </a:fld>
            <a:endParaRPr lang="es-ES">
              <a:solidFill>
                <a:prstClr val="black">
                  <a:tint val="75000"/>
                </a:prstClr>
              </a:solidFill>
            </a:endParaRPr>
          </a:p>
        </p:txBody>
      </p:sp>
      <p:sp>
        <p:nvSpPr>
          <p:cNvPr id="5" name="4 Marcador de pie de página"/>
          <p:cNvSpPr>
            <a:spLocks noGrp="1"/>
          </p:cNvSpPr>
          <p:nvPr>
            <p:ph type="ftr" sz="quarter" idx="11"/>
          </p:nvPr>
        </p:nvSpPr>
        <p:spPr/>
        <p:txBody>
          <a:bodyPr/>
          <a:lstStyle/>
          <a:p>
            <a:endParaRPr lang="es-ES">
              <a:solidFill>
                <a:prstClr val="black">
                  <a:tint val="75000"/>
                </a:prstClr>
              </a:solidFill>
            </a:endParaRPr>
          </a:p>
        </p:txBody>
      </p:sp>
      <p:sp>
        <p:nvSpPr>
          <p:cNvPr id="6" name="5 Marcador de número de diapositiva"/>
          <p:cNvSpPr>
            <a:spLocks noGrp="1"/>
          </p:cNvSpPr>
          <p:nvPr>
            <p:ph type="sldNum" sz="quarter" idx="12"/>
          </p:nvPr>
        </p:nvSpPr>
        <p:spPr/>
        <p:txBody>
          <a:bodyPr/>
          <a:lstStyle/>
          <a:p>
            <a:fld id="{7B40C98C-5006-42A8-880C-1F71C44C5510}" type="slidenum">
              <a:rPr lang="es-ES" smtClean="0">
                <a:solidFill>
                  <a:prstClr val="black">
                    <a:tint val="75000"/>
                  </a:prstClr>
                </a:solidFill>
              </a:rPr>
              <a:pPr/>
              <a:t>‹Nº›</a:t>
            </a:fld>
            <a:endParaRPr lang="es-ES">
              <a:solidFill>
                <a:prstClr val="black">
                  <a:tint val="75000"/>
                </a:prstClr>
              </a:solidFill>
            </a:endParaRPr>
          </a:p>
        </p:txBody>
      </p:sp>
    </p:spTree>
    <p:extLst>
      <p:ext uri="{BB962C8B-B14F-4D97-AF65-F5344CB8AC3E}">
        <p14:creationId xmlns:p14="http://schemas.microsoft.com/office/powerpoint/2010/main" xmlns="" val="145547158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p:spPr>
        <p:txBody>
          <a:bodyPr vert="eaVert"/>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a:xfrm>
            <a:off x="457200" y="274638"/>
            <a:ext cx="6019800" cy="5851525"/>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10"/>
          </p:nvPr>
        </p:nvSpPr>
        <p:spPr/>
        <p:txBody>
          <a:bodyPr/>
          <a:lstStyle/>
          <a:p>
            <a:fld id="{EE2DFE3E-87E9-4172-BDA5-93AA04FBA811}" type="datetimeFigureOut">
              <a:rPr lang="es-ES" smtClean="0">
                <a:solidFill>
                  <a:prstClr val="black">
                    <a:tint val="75000"/>
                  </a:prstClr>
                </a:solidFill>
              </a:rPr>
              <a:pPr/>
              <a:t>02/09/2017</a:t>
            </a:fld>
            <a:endParaRPr lang="es-ES">
              <a:solidFill>
                <a:prstClr val="black">
                  <a:tint val="75000"/>
                </a:prstClr>
              </a:solidFill>
            </a:endParaRPr>
          </a:p>
        </p:txBody>
      </p:sp>
      <p:sp>
        <p:nvSpPr>
          <p:cNvPr id="5" name="4 Marcador de pie de página"/>
          <p:cNvSpPr>
            <a:spLocks noGrp="1"/>
          </p:cNvSpPr>
          <p:nvPr>
            <p:ph type="ftr" sz="quarter" idx="11"/>
          </p:nvPr>
        </p:nvSpPr>
        <p:spPr/>
        <p:txBody>
          <a:bodyPr/>
          <a:lstStyle/>
          <a:p>
            <a:endParaRPr lang="es-ES">
              <a:solidFill>
                <a:prstClr val="black">
                  <a:tint val="75000"/>
                </a:prstClr>
              </a:solidFill>
            </a:endParaRPr>
          </a:p>
        </p:txBody>
      </p:sp>
      <p:sp>
        <p:nvSpPr>
          <p:cNvPr id="6" name="5 Marcador de número de diapositiva"/>
          <p:cNvSpPr>
            <a:spLocks noGrp="1"/>
          </p:cNvSpPr>
          <p:nvPr>
            <p:ph type="sldNum" sz="quarter" idx="12"/>
          </p:nvPr>
        </p:nvSpPr>
        <p:spPr/>
        <p:txBody>
          <a:bodyPr/>
          <a:lstStyle/>
          <a:p>
            <a:fld id="{7B40C98C-5006-42A8-880C-1F71C44C5510}" type="slidenum">
              <a:rPr lang="es-ES" smtClean="0">
                <a:solidFill>
                  <a:prstClr val="black">
                    <a:tint val="75000"/>
                  </a:prstClr>
                </a:solidFill>
              </a:rPr>
              <a:pPr/>
              <a:t>‹Nº›</a:t>
            </a:fld>
            <a:endParaRPr lang="es-ES">
              <a:solidFill>
                <a:prstClr val="black">
                  <a:tint val="75000"/>
                </a:prstClr>
              </a:solidFill>
            </a:endParaRPr>
          </a:p>
        </p:txBody>
      </p:sp>
    </p:spTree>
    <p:extLst>
      <p:ext uri="{BB962C8B-B14F-4D97-AF65-F5344CB8AC3E}">
        <p14:creationId xmlns:p14="http://schemas.microsoft.com/office/powerpoint/2010/main" xmlns="" val="5751499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txBox="1">
            <a:spLocks noGrp="1"/>
          </p:cNvSpPr>
          <p:nvPr>
            <p:ph type="dt" sz="half" idx="7"/>
          </p:nvPr>
        </p:nvSpPr>
        <p:spPr/>
        <p:txBody>
          <a:bodyPr/>
          <a:lstStyle>
            <a:lvl1pPr>
              <a:defRPr/>
            </a:lvl1pPr>
          </a:lstStyle>
          <a:p>
            <a:pPr lvl="0"/>
            <a:fld id="{8D364D02-0A13-4A52-B6DE-9B5D59782C1F}" type="datetime1">
              <a:rPr lang="es-ES"/>
              <a:pPr lvl="0"/>
              <a:t>02/09/2017</a:t>
            </a:fld>
            <a:endParaRPr lang="es-ES"/>
          </a:p>
        </p:txBody>
      </p:sp>
      <p:sp>
        <p:nvSpPr>
          <p:cNvPr id="3" name="2 Marcador de pie de página"/>
          <p:cNvSpPr txBox="1">
            <a:spLocks noGrp="1"/>
          </p:cNvSpPr>
          <p:nvPr>
            <p:ph type="ftr" sz="quarter" idx="9"/>
          </p:nvPr>
        </p:nvSpPr>
        <p:spPr/>
        <p:txBody>
          <a:bodyPr/>
          <a:lstStyle>
            <a:lvl1pPr>
              <a:defRPr/>
            </a:lvl1pPr>
          </a:lstStyle>
          <a:p>
            <a:pPr lvl="0"/>
            <a:endParaRPr lang="es-ES"/>
          </a:p>
        </p:txBody>
      </p:sp>
      <p:sp>
        <p:nvSpPr>
          <p:cNvPr id="4" name="3 Marcador de número de diapositiva"/>
          <p:cNvSpPr txBox="1">
            <a:spLocks noGrp="1"/>
          </p:cNvSpPr>
          <p:nvPr>
            <p:ph type="sldNum" sz="quarter" idx="8"/>
          </p:nvPr>
        </p:nvSpPr>
        <p:spPr/>
        <p:txBody>
          <a:bodyPr/>
          <a:lstStyle>
            <a:lvl1pPr>
              <a:defRPr/>
            </a:lvl1pPr>
          </a:lstStyle>
          <a:p>
            <a:pPr lvl="0"/>
            <a:fld id="{09FAE25B-40B3-4B29-A552-1C927E0230F2}" type="slidenum">
              <a:rPr/>
              <a:pPr lvl="0"/>
              <a:t>‹Nº›</a:t>
            </a:fld>
            <a:endParaRPr lang="es-ES"/>
          </a:p>
        </p:txBody>
      </p:sp>
    </p:spTree>
  </p:cSld>
  <p:clrMapOvr>
    <a:masterClrMapping/>
  </p:clrMapOvr>
  <p:transition/>
  <p:hf sldNum="0" hdr="0" ftr="0" dt="0"/>
</p:sldLayout>
</file>

<file path=ppt/slideLayouts/slideLayout70.xml><?xml version="1.0" encoding="utf-8"?>
<p:sldLayout xmlns:a="http://schemas.openxmlformats.org/drawingml/2006/main" xmlns:r="http://schemas.openxmlformats.org/officeDocument/2006/relationships" xmlns:p="http://schemas.openxmlformats.org/presentationml/2006/main" type="blank">
  <p:cSld name="1_En blanco">
    <p:spTree>
      <p:nvGrpSpPr>
        <p:cNvPr id="1" name=""/>
        <p:cNvGrpSpPr/>
        <p:nvPr/>
      </p:nvGrpSpPr>
      <p:grpSpPr>
        <a:xfrm>
          <a:off x="0" y="0"/>
          <a:ext cx="0" cy="0"/>
          <a:chOff x="0" y="0"/>
          <a:chExt cx="0" cy="0"/>
        </a:xfrm>
      </p:grpSpPr>
      <p:sp>
        <p:nvSpPr>
          <p:cNvPr id="2" name="1 Marcador de fecha"/>
          <p:cNvSpPr txBox="1">
            <a:spLocks noGrp="1"/>
          </p:cNvSpPr>
          <p:nvPr>
            <p:ph type="dt" sz="half" idx="7"/>
          </p:nvPr>
        </p:nvSpPr>
        <p:spPr/>
        <p:txBody>
          <a:bodyPr/>
          <a:lstStyle>
            <a:lvl1pPr>
              <a:defRPr/>
            </a:lvl1pPr>
          </a:lstStyle>
          <a:p>
            <a:fld id="{72CFF5E4-E107-499A-971F-410EF1C94F43}" type="datetime1">
              <a:rPr lang="es-ES">
                <a:solidFill>
                  <a:prstClr val="black">
                    <a:tint val="75000"/>
                  </a:prstClr>
                </a:solidFill>
              </a:rPr>
              <a:pPr/>
              <a:t>02/09/2017</a:t>
            </a:fld>
            <a:endParaRPr lang="es-ES">
              <a:solidFill>
                <a:prstClr val="black">
                  <a:tint val="75000"/>
                </a:prstClr>
              </a:solidFill>
            </a:endParaRPr>
          </a:p>
        </p:txBody>
      </p:sp>
      <p:sp>
        <p:nvSpPr>
          <p:cNvPr id="3" name="2 Marcador de pie de página"/>
          <p:cNvSpPr txBox="1">
            <a:spLocks noGrp="1"/>
          </p:cNvSpPr>
          <p:nvPr>
            <p:ph type="ftr" sz="quarter" idx="9"/>
          </p:nvPr>
        </p:nvSpPr>
        <p:spPr/>
        <p:txBody>
          <a:bodyPr/>
          <a:lstStyle>
            <a:lvl1pPr>
              <a:defRPr/>
            </a:lvl1pPr>
          </a:lstStyle>
          <a:p>
            <a:endParaRPr lang="es-ES">
              <a:solidFill>
                <a:prstClr val="black">
                  <a:tint val="75000"/>
                </a:prstClr>
              </a:solidFill>
            </a:endParaRPr>
          </a:p>
        </p:txBody>
      </p:sp>
      <p:sp>
        <p:nvSpPr>
          <p:cNvPr id="4" name="3 Marcador de número de diapositiva"/>
          <p:cNvSpPr txBox="1">
            <a:spLocks noGrp="1"/>
          </p:cNvSpPr>
          <p:nvPr>
            <p:ph type="sldNum" sz="quarter" idx="8"/>
          </p:nvPr>
        </p:nvSpPr>
        <p:spPr/>
        <p:txBody>
          <a:bodyPr/>
          <a:lstStyle>
            <a:lvl1pPr>
              <a:defRPr/>
            </a:lvl1pPr>
          </a:lstStyle>
          <a:p>
            <a:fld id="{02937114-9F89-4F2D-97EC-425489D8DE53}" type="slidenum">
              <a:rPr>
                <a:solidFill>
                  <a:prstClr val="black">
                    <a:tint val="75000"/>
                  </a:prstClr>
                </a:solidFill>
              </a:rPr>
              <a:pPr/>
              <a:t>‹Nº›</a:t>
            </a:fld>
            <a:endParaRPr lang="es-ES">
              <a:solidFill>
                <a:prstClr val="black">
                  <a:tint val="75000"/>
                </a:prstClr>
              </a:solidFill>
            </a:endParaRPr>
          </a:p>
        </p:txBody>
      </p:sp>
      <p:sp>
        <p:nvSpPr>
          <p:cNvPr id="5" name="4 Título"/>
          <p:cNvSpPr txBox="1">
            <a:spLocks noGrp="1"/>
          </p:cNvSpPr>
          <p:nvPr>
            <p:ph type="title" idx="4294967295"/>
          </p:nvPr>
        </p:nvSpPr>
        <p:spPr/>
        <p:txBody>
          <a:bodyPr/>
          <a:lstStyle>
            <a:lvl1pPr>
              <a:defRPr/>
            </a:lvl1pPr>
          </a:lstStyle>
          <a:p>
            <a:pPr lvl="0"/>
            <a:endParaRPr lang="es-ES"/>
          </a:p>
        </p:txBody>
      </p:sp>
      <p:sp>
        <p:nvSpPr>
          <p:cNvPr id="6" name="5 Marcador de texto"/>
          <p:cNvSpPr txBox="1">
            <a:spLocks noGrp="1"/>
          </p:cNvSpPr>
          <p:nvPr>
            <p:ph type="body" idx="4294967295"/>
          </p:nvPr>
        </p:nvSpPr>
        <p:spPr/>
        <p:txBody>
          <a:bodyPr/>
          <a:lstStyle>
            <a:lvl1pPr hangingPunct="0">
              <a:defRPr>
                <a:latin typeface="Arial" pitchFamily="18"/>
              </a:defRPr>
            </a:lvl1pPr>
          </a:lstStyle>
          <a:p>
            <a:pPr lvl="0"/>
            <a:endParaRPr lang="es-ES"/>
          </a:p>
        </p:txBody>
      </p:sp>
    </p:spTree>
    <p:extLst>
      <p:ext uri="{BB962C8B-B14F-4D97-AF65-F5344CB8AC3E}">
        <p14:creationId xmlns:p14="http://schemas.microsoft.com/office/powerpoint/2010/main" xmlns="" val="2906632620"/>
      </p:ext>
    </p:extLst>
  </p:cSld>
  <p:clrMapOvr>
    <a:masterClrMapping/>
  </p:clrMapOvr>
  <p:transition/>
  <p:hf sldNum="0" hdr="0" ftr="0" dt="0"/>
</p:sldLayout>
</file>

<file path=ppt/slideLayouts/slideLayout7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txBox="1">
            <a:spLocks noGrp="1"/>
          </p:cNvSpPr>
          <p:nvPr>
            <p:ph type="ctrTitle"/>
          </p:nvPr>
        </p:nvSpPr>
        <p:spPr>
          <a:xfrm>
            <a:off x="685800" y="2130423"/>
            <a:ext cx="7772400" cy="1470026"/>
          </a:xfrm>
        </p:spPr>
        <p:txBody>
          <a:bodyPr/>
          <a:lstStyle>
            <a:lvl1pPr>
              <a:defRPr/>
            </a:lvl1pPr>
          </a:lstStyle>
          <a:p>
            <a:pPr lvl="0"/>
            <a:r>
              <a:rPr lang="es-ES"/>
              <a:t>Haga clic para modificar el estilo de título del patrón</a:t>
            </a:r>
          </a:p>
        </p:txBody>
      </p:sp>
      <p:sp>
        <p:nvSpPr>
          <p:cNvPr id="3" name="2 Subtítulo"/>
          <p:cNvSpPr txBox="1">
            <a:spLocks noGrp="1"/>
          </p:cNvSpPr>
          <p:nvPr>
            <p:ph type="subTitle" idx="1"/>
          </p:nvPr>
        </p:nvSpPr>
        <p:spPr>
          <a:xfrm>
            <a:off x="1371600" y="3886200"/>
            <a:ext cx="6400800" cy="1752603"/>
          </a:xfrm>
        </p:spPr>
        <p:txBody>
          <a:bodyPr anchorCtr="1"/>
          <a:lstStyle>
            <a:lvl1pPr marL="0" indent="0" algn="ctr">
              <a:buNone/>
              <a:defRPr>
                <a:solidFill>
                  <a:srgbClr val="898989"/>
                </a:solidFill>
              </a:defRPr>
            </a:lvl1pPr>
          </a:lstStyle>
          <a:p>
            <a:pPr lvl="0"/>
            <a:r>
              <a:rPr lang="es-ES"/>
              <a:t>Haga clic para modificar el estilo de subtítulo del patrón</a:t>
            </a:r>
          </a:p>
        </p:txBody>
      </p:sp>
      <p:sp>
        <p:nvSpPr>
          <p:cNvPr id="4" name="3 Marcador de fecha"/>
          <p:cNvSpPr txBox="1">
            <a:spLocks noGrp="1"/>
          </p:cNvSpPr>
          <p:nvPr>
            <p:ph type="dt" sz="half" idx="7"/>
          </p:nvPr>
        </p:nvSpPr>
        <p:spPr/>
        <p:txBody>
          <a:bodyPr/>
          <a:lstStyle>
            <a:lvl1pPr>
              <a:defRPr/>
            </a:lvl1pPr>
          </a:lstStyle>
          <a:p>
            <a:fld id="{A4CBAC94-6236-4830-A2D4-1F0FC2007FF8}" type="datetime1">
              <a:rPr lang="es-ES"/>
              <a:pPr/>
              <a:t>02/09/2017</a:t>
            </a:fld>
            <a:endParaRPr/>
          </a:p>
        </p:txBody>
      </p:sp>
      <p:sp>
        <p:nvSpPr>
          <p:cNvPr id="5" name="4 Marcador de pie de página"/>
          <p:cNvSpPr txBox="1">
            <a:spLocks noGrp="1"/>
          </p:cNvSpPr>
          <p:nvPr>
            <p:ph type="ftr" sz="quarter" idx="9"/>
          </p:nvPr>
        </p:nvSpPr>
        <p:spPr/>
        <p:txBody>
          <a:bodyPr/>
          <a:lstStyle>
            <a:lvl1pPr>
              <a:defRPr/>
            </a:lvl1pPr>
          </a:lstStyle>
          <a:p>
            <a:endParaRPr/>
          </a:p>
        </p:txBody>
      </p:sp>
      <p:sp>
        <p:nvSpPr>
          <p:cNvPr id="6" name="5 Marcador de número de diapositiva"/>
          <p:cNvSpPr txBox="1">
            <a:spLocks noGrp="1"/>
          </p:cNvSpPr>
          <p:nvPr>
            <p:ph type="sldNum" sz="quarter" idx="8"/>
          </p:nvPr>
        </p:nvSpPr>
        <p:spPr/>
        <p:txBody>
          <a:bodyPr/>
          <a:lstStyle>
            <a:lvl1pPr>
              <a:defRPr/>
            </a:lvl1pPr>
          </a:lstStyle>
          <a:p>
            <a:fld id="{1BEBE1CE-1B37-4BED-9439-5C05464D7FE4}" type="slidenum">
              <a:rPr/>
              <a:pPr/>
              <a:t>‹Nº›</a:t>
            </a:fld>
            <a:endParaRPr/>
          </a:p>
        </p:txBody>
      </p:sp>
    </p:spTree>
    <p:extLst>
      <p:ext uri="{BB962C8B-B14F-4D97-AF65-F5344CB8AC3E}">
        <p14:creationId xmlns:p14="http://schemas.microsoft.com/office/powerpoint/2010/main" xmlns="" val="3383119107"/>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txBox="1">
            <a:spLocks noGrp="1"/>
          </p:cNvSpPr>
          <p:nvPr>
            <p:ph type="title"/>
          </p:nvPr>
        </p:nvSpPr>
        <p:spPr/>
        <p:txBody>
          <a:bodyPr/>
          <a:lstStyle>
            <a:lvl1pPr>
              <a:defRPr/>
            </a:lvl1pPr>
          </a:lstStyle>
          <a:p>
            <a:pPr lvl="0"/>
            <a:r>
              <a:rPr lang="es-ES"/>
              <a:t>Haga clic para modificar el estilo de título del patrón</a:t>
            </a:r>
          </a:p>
        </p:txBody>
      </p:sp>
      <p:sp>
        <p:nvSpPr>
          <p:cNvPr id="3" name="2 Marcador de contenido"/>
          <p:cNvSpPr txBox="1">
            <a:spLocks noGrp="1"/>
          </p:cNvSpPr>
          <p:nvPr>
            <p:ph idx="1"/>
          </p:nvPr>
        </p:nvSpPr>
        <p:spPr/>
        <p:txBody>
          <a:bodyPr/>
          <a:lstStyle>
            <a:lvl1pPr>
              <a:defRPr/>
            </a:lvl1pPr>
            <a:lvl2pPr>
              <a:defRPr/>
            </a:lvl2pPr>
            <a:lvl3pPr>
              <a:defRPr/>
            </a:lvl3pPr>
            <a:lvl4pPr>
              <a:defRPr/>
            </a:lvl4pPr>
            <a:lvl5pPr>
              <a:defRPr/>
            </a:lvl5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txBox="1">
            <a:spLocks noGrp="1"/>
          </p:cNvSpPr>
          <p:nvPr>
            <p:ph type="dt" sz="half" idx="7"/>
          </p:nvPr>
        </p:nvSpPr>
        <p:spPr/>
        <p:txBody>
          <a:bodyPr/>
          <a:lstStyle>
            <a:lvl1pPr>
              <a:defRPr/>
            </a:lvl1pPr>
          </a:lstStyle>
          <a:p>
            <a:fld id="{7D44B7D5-B739-4868-9273-7F0DA7958FE1}" type="datetime1">
              <a:rPr lang="es-ES"/>
              <a:pPr/>
              <a:t>02/09/2017</a:t>
            </a:fld>
            <a:endParaRPr/>
          </a:p>
        </p:txBody>
      </p:sp>
      <p:sp>
        <p:nvSpPr>
          <p:cNvPr id="5" name="4 Marcador de pie de página"/>
          <p:cNvSpPr txBox="1">
            <a:spLocks noGrp="1"/>
          </p:cNvSpPr>
          <p:nvPr>
            <p:ph type="ftr" sz="quarter" idx="9"/>
          </p:nvPr>
        </p:nvSpPr>
        <p:spPr/>
        <p:txBody>
          <a:bodyPr/>
          <a:lstStyle>
            <a:lvl1pPr>
              <a:defRPr/>
            </a:lvl1pPr>
          </a:lstStyle>
          <a:p>
            <a:endParaRPr/>
          </a:p>
        </p:txBody>
      </p:sp>
      <p:sp>
        <p:nvSpPr>
          <p:cNvPr id="6" name="5 Marcador de número de diapositiva"/>
          <p:cNvSpPr txBox="1">
            <a:spLocks noGrp="1"/>
          </p:cNvSpPr>
          <p:nvPr>
            <p:ph type="sldNum" sz="quarter" idx="8"/>
          </p:nvPr>
        </p:nvSpPr>
        <p:spPr/>
        <p:txBody>
          <a:bodyPr/>
          <a:lstStyle>
            <a:lvl1pPr>
              <a:defRPr/>
            </a:lvl1pPr>
          </a:lstStyle>
          <a:p>
            <a:fld id="{08B3E629-D4C4-4363-A123-406704AE93FE}" type="slidenum">
              <a:rPr/>
              <a:pPr/>
              <a:t>‹Nº›</a:t>
            </a:fld>
            <a:endParaRPr/>
          </a:p>
        </p:txBody>
      </p:sp>
    </p:spTree>
    <p:extLst>
      <p:ext uri="{BB962C8B-B14F-4D97-AF65-F5344CB8AC3E}">
        <p14:creationId xmlns:p14="http://schemas.microsoft.com/office/powerpoint/2010/main" xmlns="" val="2687108373"/>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txBox="1">
            <a:spLocks noGrp="1"/>
          </p:cNvSpPr>
          <p:nvPr>
            <p:ph type="title"/>
          </p:nvPr>
        </p:nvSpPr>
        <p:spPr>
          <a:xfrm>
            <a:off x="722311" y="4406895"/>
            <a:ext cx="7772400" cy="1362071"/>
          </a:xfrm>
        </p:spPr>
        <p:txBody>
          <a:bodyPr anchorCtr="0"/>
          <a:lstStyle>
            <a:lvl1pPr algn="l">
              <a:defRPr sz="4000" b="1" cap="all"/>
            </a:lvl1pPr>
          </a:lstStyle>
          <a:p>
            <a:pPr lvl="0"/>
            <a:r>
              <a:rPr lang="es-ES"/>
              <a:t>Haga clic para modificar el estilo de título del patrón</a:t>
            </a:r>
          </a:p>
        </p:txBody>
      </p:sp>
      <p:sp>
        <p:nvSpPr>
          <p:cNvPr id="3" name="2 Marcador de texto"/>
          <p:cNvSpPr txBox="1">
            <a:spLocks noGrp="1"/>
          </p:cNvSpPr>
          <p:nvPr>
            <p:ph type="body" idx="1"/>
          </p:nvPr>
        </p:nvSpPr>
        <p:spPr>
          <a:xfrm>
            <a:off x="722311" y="2906713"/>
            <a:ext cx="7772400" cy="1500182"/>
          </a:xfrm>
        </p:spPr>
        <p:txBody>
          <a:bodyPr anchor="b"/>
          <a:lstStyle>
            <a:lvl1pPr marL="0" indent="0">
              <a:buNone/>
              <a:defRPr sz="2000">
                <a:solidFill>
                  <a:srgbClr val="898989"/>
                </a:solidFill>
              </a:defRPr>
            </a:lvl1pPr>
          </a:lstStyle>
          <a:p>
            <a:pPr lvl="0"/>
            <a:r>
              <a:rPr lang="es-ES"/>
              <a:t>Haga clic para modificar el estilo de texto del patrón</a:t>
            </a:r>
          </a:p>
        </p:txBody>
      </p:sp>
      <p:sp>
        <p:nvSpPr>
          <p:cNvPr id="4" name="3 Marcador de fecha"/>
          <p:cNvSpPr txBox="1">
            <a:spLocks noGrp="1"/>
          </p:cNvSpPr>
          <p:nvPr>
            <p:ph type="dt" sz="half" idx="7"/>
          </p:nvPr>
        </p:nvSpPr>
        <p:spPr/>
        <p:txBody>
          <a:bodyPr/>
          <a:lstStyle>
            <a:lvl1pPr>
              <a:defRPr/>
            </a:lvl1pPr>
          </a:lstStyle>
          <a:p>
            <a:fld id="{47E4558B-BA31-4AB8-BD8B-13B4C8272526}" type="datetime1">
              <a:rPr lang="es-ES"/>
              <a:pPr/>
              <a:t>02/09/2017</a:t>
            </a:fld>
            <a:endParaRPr/>
          </a:p>
        </p:txBody>
      </p:sp>
      <p:sp>
        <p:nvSpPr>
          <p:cNvPr id="5" name="4 Marcador de pie de página"/>
          <p:cNvSpPr txBox="1">
            <a:spLocks noGrp="1"/>
          </p:cNvSpPr>
          <p:nvPr>
            <p:ph type="ftr" sz="quarter" idx="9"/>
          </p:nvPr>
        </p:nvSpPr>
        <p:spPr/>
        <p:txBody>
          <a:bodyPr/>
          <a:lstStyle>
            <a:lvl1pPr>
              <a:defRPr/>
            </a:lvl1pPr>
          </a:lstStyle>
          <a:p>
            <a:endParaRPr/>
          </a:p>
        </p:txBody>
      </p:sp>
      <p:sp>
        <p:nvSpPr>
          <p:cNvPr id="6" name="5 Marcador de número de diapositiva"/>
          <p:cNvSpPr txBox="1">
            <a:spLocks noGrp="1"/>
          </p:cNvSpPr>
          <p:nvPr>
            <p:ph type="sldNum" sz="quarter" idx="8"/>
          </p:nvPr>
        </p:nvSpPr>
        <p:spPr/>
        <p:txBody>
          <a:bodyPr/>
          <a:lstStyle>
            <a:lvl1pPr>
              <a:defRPr/>
            </a:lvl1pPr>
          </a:lstStyle>
          <a:p>
            <a:fld id="{22E58759-5BB2-4C31-96EC-A67F427682D3}" type="slidenum">
              <a:rPr/>
              <a:pPr/>
              <a:t>‹Nº›</a:t>
            </a:fld>
            <a:endParaRPr/>
          </a:p>
        </p:txBody>
      </p:sp>
    </p:spTree>
    <p:extLst>
      <p:ext uri="{BB962C8B-B14F-4D97-AF65-F5344CB8AC3E}">
        <p14:creationId xmlns:p14="http://schemas.microsoft.com/office/powerpoint/2010/main" xmlns="" val="3064136302"/>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txBox="1">
            <a:spLocks noGrp="1"/>
          </p:cNvSpPr>
          <p:nvPr>
            <p:ph type="title"/>
          </p:nvPr>
        </p:nvSpPr>
        <p:spPr/>
        <p:txBody>
          <a:bodyPr/>
          <a:lstStyle>
            <a:lvl1pPr>
              <a:defRPr/>
            </a:lvl1pPr>
          </a:lstStyle>
          <a:p>
            <a:pPr lvl="0"/>
            <a:r>
              <a:rPr lang="es-ES"/>
              <a:t>Haga clic para modificar el estilo de título del patrón</a:t>
            </a:r>
          </a:p>
        </p:txBody>
      </p:sp>
      <p:sp>
        <p:nvSpPr>
          <p:cNvPr id="3" name="2 Marcador de contenido"/>
          <p:cNvSpPr txBox="1">
            <a:spLocks noGrp="1"/>
          </p:cNvSpPr>
          <p:nvPr>
            <p:ph idx="1"/>
          </p:nvPr>
        </p:nvSpPr>
        <p:spPr>
          <a:xfrm>
            <a:off x="457200" y="1600200"/>
            <a:ext cx="4038603" cy="4525959"/>
          </a:xfrm>
        </p:spPr>
        <p:txBody>
          <a:bodyPr/>
          <a:lstStyle>
            <a:lvl1pPr>
              <a:defRPr sz="2800"/>
            </a:lvl1pPr>
            <a:lvl2pPr>
              <a:defRPr/>
            </a:lvl2pPr>
            <a:lvl3pPr>
              <a:defRPr/>
            </a:lvl3pPr>
            <a:lvl4pPr>
              <a:defRPr sz="1800"/>
            </a:lvl4pPr>
            <a:lvl5pPr>
              <a:defRPr sz="1800"/>
            </a:lvl5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contenido"/>
          <p:cNvSpPr txBox="1">
            <a:spLocks noGrp="1"/>
          </p:cNvSpPr>
          <p:nvPr>
            <p:ph idx="2"/>
          </p:nvPr>
        </p:nvSpPr>
        <p:spPr>
          <a:xfrm>
            <a:off x="4648196" y="1600200"/>
            <a:ext cx="4038603" cy="4525959"/>
          </a:xfrm>
        </p:spPr>
        <p:txBody>
          <a:bodyPr/>
          <a:lstStyle>
            <a:lvl1pPr>
              <a:defRPr sz="2800"/>
            </a:lvl1pPr>
            <a:lvl2pPr>
              <a:defRPr/>
            </a:lvl2pPr>
            <a:lvl3pPr>
              <a:defRPr/>
            </a:lvl3pPr>
            <a:lvl4pPr>
              <a:defRPr sz="1800"/>
            </a:lvl4pPr>
            <a:lvl5pPr>
              <a:defRPr sz="1800"/>
            </a:lvl5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4 Marcador de fecha"/>
          <p:cNvSpPr txBox="1">
            <a:spLocks noGrp="1"/>
          </p:cNvSpPr>
          <p:nvPr>
            <p:ph type="dt" sz="half" idx="7"/>
          </p:nvPr>
        </p:nvSpPr>
        <p:spPr/>
        <p:txBody>
          <a:bodyPr/>
          <a:lstStyle>
            <a:lvl1pPr>
              <a:defRPr/>
            </a:lvl1pPr>
          </a:lstStyle>
          <a:p>
            <a:fld id="{FD57C96C-7D2B-47F3-9CD3-FB6CB9014EB7}" type="datetime1">
              <a:rPr lang="es-ES"/>
              <a:pPr/>
              <a:t>02/09/2017</a:t>
            </a:fld>
            <a:endParaRPr/>
          </a:p>
        </p:txBody>
      </p:sp>
      <p:sp>
        <p:nvSpPr>
          <p:cNvPr id="6" name="5 Marcador de pie de página"/>
          <p:cNvSpPr txBox="1">
            <a:spLocks noGrp="1"/>
          </p:cNvSpPr>
          <p:nvPr>
            <p:ph type="ftr" sz="quarter" idx="9"/>
          </p:nvPr>
        </p:nvSpPr>
        <p:spPr/>
        <p:txBody>
          <a:bodyPr/>
          <a:lstStyle>
            <a:lvl1pPr>
              <a:defRPr/>
            </a:lvl1pPr>
          </a:lstStyle>
          <a:p>
            <a:endParaRPr/>
          </a:p>
        </p:txBody>
      </p:sp>
      <p:sp>
        <p:nvSpPr>
          <p:cNvPr id="7" name="6 Marcador de número de diapositiva"/>
          <p:cNvSpPr txBox="1">
            <a:spLocks noGrp="1"/>
          </p:cNvSpPr>
          <p:nvPr>
            <p:ph type="sldNum" sz="quarter" idx="8"/>
          </p:nvPr>
        </p:nvSpPr>
        <p:spPr/>
        <p:txBody>
          <a:bodyPr/>
          <a:lstStyle>
            <a:lvl1pPr>
              <a:defRPr/>
            </a:lvl1pPr>
          </a:lstStyle>
          <a:p>
            <a:fld id="{ECC8DEE1-049F-4330-88E7-50743D25B6E9}" type="slidenum">
              <a:rPr/>
              <a:pPr/>
              <a:t>‹Nº›</a:t>
            </a:fld>
            <a:endParaRPr/>
          </a:p>
        </p:txBody>
      </p:sp>
    </p:spTree>
    <p:extLst>
      <p:ext uri="{BB962C8B-B14F-4D97-AF65-F5344CB8AC3E}">
        <p14:creationId xmlns:p14="http://schemas.microsoft.com/office/powerpoint/2010/main" xmlns="" val="3266962406"/>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txBox="1">
            <a:spLocks noGrp="1"/>
          </p:cNvSpPr>
          <p:nvPr>
            <p:ph type="title"/>
          </p:nvPr>
        </p:nvSpPr>
        <p:spPr/>
        <p:txBody>
          <a:bodyPr/>
          <a:lstStyle>
            <a:lvl1pPr>
              <a:defRPr/>
            </a:lvl1pPr>
          </a:lstStyle>
          <a:p>
            <a:pPr lvl="0"/>
            <a:r>
              <a:rPr lang="es-ES"/>
              <a:t>Haga clic para modificar el estilo de título del patrón</a:t>
            </a:r>
          </a:p>
        </p:txBody>
      </p:sp>
      <p:sp>
        <p:nvSpPr>
          <p:cNvPr id="3" name="2 Marcador de texto"/>
          <p:cNvSpPr txBox="1">
            <a:spLocks noGrp="1"/>
          </p:cNvSpPr>
          <p:nvPr>
            <p:ph type="body" idx="1"/>
          </p:nvPr>
        </p:nvSpPr>
        <p:spPr>
          <a:xfrm>
            <a:off x="457200" y="1535113"/>
            <a:ext cx="4040184" cy="639759"/>
          </a:xfrm>
        </p:spPr>
        <p:txBody>
          <a:bodyPr anchor="b"/>
          <a:lstStyle>
            <a:lvl1pPr marL="0" indent="0">
              <a:buNone/>
              <a:defRPr sz="2400" b="1"/>
            </a:lvl1pPr>
          </a:lstStyle>
          <a:p>
            <a:pPr lvl="0"/>
            <a:r>
              <a:rPr lang="es-ES"/>
              <a:t>Haga clic para modificar el estilo de texto del patrón</a:t>
            </a:r>
          </a:p>
        </p:txBody>
      </p:sp>
      <p:sp>
        <p:nvSpPr>
          <p:cNvPr id="4" name="3 Marcador de contenido"/>
          <p:cNvSpPr txBox="1">
            <a:spLocks noGrp="1"/>
          </p:cNvSpPr>
          <p:nvPr>
            <p:ph idx="2"/>
          </p:nvPr>
        </p:nvSpPr>
        <p:spPr>
          <a:xfrm>
            <a:off x="457200" y="2174872"/>
            <a:ext cx="4040184" cy="3951286"/>
          </a:xfrm>
        </p:spPr>
        <p:txBody>
          <a:bodyPr/>
          <a:lstStyle>
            <a:lvl1pPr>
              <a:defRPr sz="2400"/>
            </a:lvl1pPr>
            <a:lvl2pPr>
              <a:defRPr sz="2000"/>
            </a:lvl2pPr>
            <a:lvl3pPr>
              <a:defRPr sz="1800"/>
            </a:lvl3pPr>
            <a:lvl4pPr>
              <a:defRPr sz="1600"/>
            </a:lvl4pPr>
            <a:lvl5pPr>
              <a:defRPr sz="1600"/>
            </a:lvl5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4 Marcador de texto"/>
          <p:cNvSpPr txBox="1">
            <a:spLocks noGrp="1"/>
          </p:cNvSpPr>
          <p:nvPr>
            <p:ph type="body" idx="3"/>
          </p:nvPr>
        </p:nvSpPr>
        <p:spPr>
          <a:xfrm>
            <a:off x="4645023" y="1535113"/>
            <a:ext cx="4041776" cy="639759"/>
          </a:xfrm>
        </p:spPr>
        <p:txBody>
          <a:bodyPr anchor="b"/>
          <a:lstStyle>
            <a:lvl1pPr marL="0" indent="0">
              <a:buNone/>
              <a:defRPr sz="2400" b="1"/>
            </a:lvl1pPr>
          </a:lstStyle>
          <a:p>
            <a:pPr lvl="0"/>
            <a:r>
              <a:rPr lang="es-ES"/>
              <a:t>Haga clic para modificar el estilo de texto del patrón</a:t>
            </a:r>
          </a:p>
        </p:txBody>
      </p:sp>
      <p:sp>
        <p:nvSpPr>
          <p:cNvPr id="6" name="5 Marcador de contenido"/>
          <p:cNvSpPr txBox="1">
            <a:spLocks noGrp="1"/>
          </p:cNvSpPr>
          <p:nvPr>
            <p:ph idx="4"/>
          </p:nvPr>
        </p:nvSpPr>
        <p:spPr>
          <a:xfrm>
            <a:off x="4645023" y="2174872"/>
            <a:ext cx="4041776" cy="3951286"/>
          </a:xfrm>
        </p:spPr>
        <p:txBody>
          <a:bodyPr/>
          <a:lstStyle>
            <a:lvl1pPr>
              <a:defRPr sz="2400"/>
            </a:lvl1pPr>
            <a:lvl2pPr>
              <a:defRPr sz="2000"/>
            </a:lvl2pPr>
            <a:lvl3pPr>
              <a:defRPr sz="1800"/>
            </a:lvl3pPr>
            <a:lvl4pPr>
              <a:defRPr sz="1600"/>
            </a:lvl4pPr>
            <a:lvl5pPr>
              <a:defRPr sz="1600"/>
            </a:lvl5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6 Marcador de fecha"/>
          <p:cNvSpPr txBox="1">
            <a:spLocks noGrp="1"/>
          </p:cNvSpPr>
          <p:nvPr>
            <p:ph type="dt" sz="half" idx="7"/>
          </p:nvPr>
        </p:nvSpPr>
        <p:spPr/>
        <p:txBody>
          <a:bodyPr/>
          <a:lstStyle>
            <a:lvl1pPr>
              <a:defRPr/>
            </a:lvl1pPr>
          </a:lstStyle>
          <a:p>
            <a:fld id="{CC666D9E-AF37-416A-A7AA-CBF4D8526028}" type="datetime1">
              <a:rPr lang="es-ES"/>
              <a:pPr/>
              <a:t>02/09/2017</a:t>
            </a:fld>
            <a:endParaRPr/>
          </a:p>
        </p:txBody>
      </p:sp>
      <p:sp>
        <p:nvSpPr>
          <p:cNvPr id="8" name="7 Marcador de pie de página"/>
          <p:cNvSpPr txBox="1">
            <a:spLocks noGrp="1"/>
          </p:cNvSpPr>
          <p:nvPr>
            <p:ph type="ftr" sz="quarter" idx="9"/>
          </p:nvPr>
        </p:nvSpPr>
        <p:spPr/>
        <p:txBody>
          <a:bodyPr/>
          <a:lstStyle>
            <a:lvl1pPr>
              <a:defRPr/>
            </a:lvl1pPr>
          </a:lstStyle>
          <a:p>
            <a:endParaRPr/>
          </a:p>
        </p:txBody>
      </p:sp>
      <p:sp>
        <p:nvSpPr>
          <p:cNvPr id="9" name="8 Marcador de número de diapositiva"/>
          <p:cNvSpPr txBox="1">
            <a:spLocks noGrp="1"/>
          </p:cNvSpPr>
          <p:nvPr>
            <p:ph type="sldNum" sz="quarter" idx="8"/>
          </p:nvPr>
        </p:nvSpPr>
        <p:spPr/>
        <p:txBody>
          <a:bodyPr/>
          <a:lstStyle>
            <a:lvl1pPr>
              <a:defRPr/>
            </a:lvl1pPr>
          </a:lstStyle>
          <a:p>
            <a:fld id="{57CE6827-5C76-47DE-98AC-C55B08112016}" type="slidenum">
              <a:rPr/>
              <a:pPr/>
              <a:t>‹Nº›</a:t>
            </a:fld>
            <a:endParaRPr/>
          </a:p>
        </p:txBody>
      </p:sp>
    </p:spTree>
    <p:extLst>
      <p:ext uri="{BB962C8B-B14F-4D97-AF65-F5344CB8AC3E}">
        <p14:creationId xmlns:p14="http://schemas.microsoft.com/office/powerpoint/2010/main" xmlns="" val="518510939"/>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txBox="1">
            <a:spLocks noGrp="1"/>
          </p:cNvSpPr>
          <p:nvPr>
            <p:ph type="title"/>
          </p:nvPr>
        </p:nvSpPr>
        <p:spPr/>
        <p:txBody>
          <a:bodyPr/>
          <a:lstStyle>
            <a:lvl1pPr>
              <a:defRPr/>
            </a:lvl1pPr>
          </a:lstStyle>
          <a:p>
            <a:pPr lvl="0"/>
            <a:r>
              <a:rPr lang="es-ES"/>
              <a:t>Haga clic para modificar el estilo de título del patrón</a:t>
            </a:r>
          </a:p>
        </p:txBody>
      </p:sp>
      <p:sp>
        <p:nvSpPr>
          <p:cNvPr id="3" name="2 Marcador de fecha"/>
          <p:cNvSpPr txBox="1">
            <a:spLocks noGrp="1"/>
          </p:cNvSpPr>
          <p:nvPr>
            <p:ph type="dt" sz="half" idx="7"/>
          </p:nvPr>
        </p:nvSpPr>
        <p:spPr/>
        <p:txBody>
          <a:bodyPr/>
          <a:lstStyle>
            <a:lvl1pPr>
              <a:defRPr/>
            </a:lvl1pPr>
          </a:lstStyle>
          <a:p>
            <a:fld id="{D8AB75C5-773C-4FA2-B283-AE62D35C6DC3}" type="datetime1">
              <a:rPr lang="es-ES"/>
              <a:pPr/>
              <a:t>02/09/2017</a:t>
            </a:fld>
            <a:endParaRPr/>
          </a:p>
        </p:txBody>
      </p:sp>
      <p:sp>
        <p:nvSpPr>
          <p:cNvPr id="4" name="3 Marcador de pie de página"/>
          <p:cNvSpPr txBox="1">
            <a:spLocks noGrp="1"/>
          </p:cNvSpPr>
          <p:nvPr>
            <p:ph type="ftr" sz="quarter" idx="9"/>
          </p:nvPr>
        </p:nvSpPr>
        <p:spPr/>
        <p:txBody>
          <a:bodyPr/>
          <a:lstStyle>
            <a:lvl1pPr>
              <a:defRPr/>
            </a:lvl1pPr>
          </a:lstStyle>
          <a:p>
            <a:endParaRPr/>
          </a:p>
        </p:txBody>
      </p:sp>
      <p:sp>
        <p:nvSpPr>
          <p:cNvPr id="5" name="4 Marcador de número de diapositiva"/>
          <p:cNvSpPr txBox="1">
            <a:spLocks noGrp="1"/>
          </p:cNvSpPr>
          <p:nvPr>
            <p:ph type="sldNum" sz="quarter" idx="8"/>
          </p:nvPr>
        </p:nvSpPr>
        <p:spPr/>
        <p:txBody>
          <a:bodyPr/>
          <a:lstStyle>
            <a:lvl1pPr>
              <a:defRPr/>
            </a:lvl1pPr>
          </a:lstStyle>
          <a:p>
            <a:fld id="{12559412-75AE-4D69-AABB-A33E275C4107}" type="slidenum">
              <a:rPr/>
              <a:pPr/>
              <a:t>‹Nº›</a:t>
            </a:fld>
            <a:endParaRPr/>
          </a:p>
        </p:txBody>
      </p:sp>
    </p:spTree>
    <p:extLst>
      <p:ext uri="{BB962C8B-B14F-4D97-AF65-F5344CB8AC3E}">
        <p14:creationId xmlns:p14="http://schemas.microsoft.com/office/powerpoint/2010/main" xmlns="" val="1534988744"/>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txBox="1">
            <a:spLocks noGrp="1"/>
          </p:cNvSpPr>
          <p:nvPr>
            <p:ph type="dt" sz="half" idx="7"/>
          </p:nvPr>
        </p:nvSpPr>
        <p:spPr/>
        <p:txBody>
          <a:bodyPr/>
          <a:lstStyle>
            <a:lvl1pPr>
              <a:defRPr/>
            </a:lvl1pPr>
          </a:lstStyle>
          <a:p>
            <a:fld id="{9FA5981E-AC97-4BC1-9F84-0A7E375DEE2F}" type="datetime1">
              <a:rPr lang="es-ES"/>
              <a:pPr/>
              <a:t>02/09/2017</a:t>
            </a:fld>
            <a:endParaRPr/>
          </a:p>
        </p:txBody>
      </p:sp>
      <p:sp>
        <p:nvSpPr>
          <p:cNvPr id="3" name="2 Marcador de pie de página"/>
          <p:cNvSpPr txBox="1">
            <a:spLocks noGrp="1"/>
          </p:cNvSpPr>
          <p:nvPr>
            <p:ph type="ftr" sz="quarter" idx="9"/>
          </p:nvPr>
        </p:nvSpPr>
        <p:spPr/>
        <p:txBody>
          <a:bodyPr/>
          <a:lstStyle>
            <a:lvl1pPr>
              <a:defRPr/>
            </a:lvl1pPr>
          </a:lstStyle>
          <a:p>
            <a:endParaRPr/>
          </a:p>
        </p:txBody>
      </p:sp>
      <p:sp>
        <p:nvSpPr>
          <p:cNvPr id="4" name="3 Marcador de número de diapositiva"/>
          <p:cNvSpPr txBox="1">
            <a:spLocks noGrp="1"/>
          </p:cNvSpPr>
          <p:nvPr>
            <p:ph type="sldNum" sz="quarter" idx="8"/>
          </p:nvPr>
        </p:nvSpPr>
        <p:spPr/>
        <p:txBody>
          <a:bodyPr/>
          <a:lstStyle>
            <a:lvl1pPr>
              <a:defRPr/>
            </a:lvl1pPr>
          </a:lstStyle>
          <a:p>
            <a:fld id="{E0D8500A-B285-412C-A904-52A4BD816AAD}" type="slidenum">
              <a:rPr/>
              <a:pPr/>
              <a:t>‹Nº›</a:t>
            </a:fld>
            <a:endParaRPr/>
          </a:p>
        </p:txBody>
      </p:sp>
    </p:spTree>
    <p:extLst>
      <p:ext uri="{BB962C8B-B14F-4D97-AF65-F5344CB8AC3E}">
        <p14:creationId xmlns:p14="http://schemas.microsoft.com/office/powerpoint/2010/main" xmlns="" val="613990596"/>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hf sldNum="0" hdr="0" ftr="0" dt="0"/>
</p:sldLayout>
</file>

<file path=ppt/slideLayouts/slideLayout7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txBox="1">
            <a:spLocks noGrp="1"/>
          </p:cNvSpPr>
          <p:nvPr>
            <p:ph type="title"/>
          </p:nvPr>
        </p:nvSpPr>
        <p:spPr>
          <a:xfrm>
            <a:off x="457200" y="273048"/>
            <a:ext cx="3008311" cy="1162046"/>
          </a:xfrm>
        </p:spPr>
        <p:txBody>
          <a:bodyPr anchor="b" anchorCtr="0"/>
          <a:lstStyle>
            <a:lvl1pPr algn="l">
              <a:defRPr sz="2000" b="1"/>
            </a:lvl1pPr>
          </a:lstStyle>
          <a:p>
            <a:pPr lvl="0"/>
            <a:r>
              <a:rPr lang="es-ES"/>
              <a:t>Haga clic para modificar el estilo de título del patrón</a:t>
            </a:r>
          </a:p>
        </p:txBody>
      </p:sp>
      <p:sp>
        <p:nvSpPr>
          <p:cNvPr id="3" name="2 Marcador de contenido"/>
          <p:cNvSpPr txBox="1">
            <a:spLocks noGrp="1"/>
          </p:cNvSpPr>
          <p:nvPr>
            <p:ph idx="1"/>
          </p:nvPr>
        </p:nvSpPr>
        <p:spPr>
          <a:xfrm>
            <a:off x="3575047" y="273048"/>
            <a:ext cx="5111752" cy="5853110"/>
          </a:xfrm>
        </p:spPr>
        <p:txBody>
          <a:bodyPr/>
          <a:lstStyle>
            <a:lvl1pPr>
              <a:defRPr/>
            </a:lvl1pPr>
            <a:lvl2pPr>
              <a:defRPr sz="2800"/>
            </a:lvl2pPr>
            <a:lvl3pPr>
              <a:defRPr sz="2400"/>
            </a:lvl3pPr>
            <a:lvl4pPr>
              <a:defRPr/>
            </a:lvl4pPr>
            <a:lvl5pPr>
              <a:defRPr/>
            </a:lvl5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texto"/>
          <p:cNvSpPr txBox="1">
            <a:spLocks noGrp="1"/>
          </p:cNvSpPr>
          <p:nvPr>
            <p:ph type="body" idx="2"/>
          </p:nvPr>
        </p:nvSpPr>
        <p:spPr>
          <a:xfrm>
            <a:off x="457200" y="1435095"/>
            <a:ext cx="3008311" cy="4691064"/>
          </a:xfrm>
        </p:spPr>
        <p:txBody>
          <a:bodyPr/>
          <a:lstStyle>
            <a:lvl1pPr marL="0" indent="0">
              <a:buNone/>
              <a:defRPr sz="1400"/>
            </a:lvl1pPr>
          </a:lstStyle>
          <a:p>
            <a:pPr lvl="0"/>
            <a:r>
              <a:rPr lang="es-ES"/>
              <a:t>Haga clic para modificar el estilo de texto del patrón</a:t>
            </a:r>
          </a:p>
        </p:txBody>
      </p:sp>
      <p:sp>
        <p:nvSpPr>
          <p:cNvPr id="5" name="4 Marcador de fecha"/>
          <p:cNvSpPr txBox="1">
            <a:spLocks noGrp="1"/>
          </p:cNvSpPr>
          <p:nvPr>
            <p:ph type="dt" sz="half" idx="7"/>
          </p:nvPr>
        </p:nvSpPr>
        <p:spPr/>
        <p:txBody>
          <a:bodyPr/>
          <a:lstStyle>
            <a:lvl1pPr>
              <a:defRPr/>
            </a:lvl1pPr>
          </a:lstStyle>
          <a:p>
            <a:fld id="{58F14A3D-1BC9-42F4-ACE7-124B1DF92F7F}" type="datetime1">
              <a:rPr lang="es-ES"/>
              <a:pPr/>
              <a:t>02/09/2017</a:t>
            </a:fld>
            <a:endParaRPr/>
          </a:p>
        </p:txBody>
      </p:sp>
      <p:sp>
        <p:nvSpPr>
          <p:cNvPr id="6" name="5 Marcador de pie de página"/>
          <p:cNvSpPr txBox="1">
            <a:spLocks noGrp="1"/>
          </p:cNvSpPr>
          <p:nvPr>
            <p:ph type="ftr" sz="quarter" idx="9"/>
          </p:nvPr>
        </p:nvSpPr>
        <p:spPr/>
        <p:txBody>
          <a:bodyPr/>
          <a:lstStyle>
            <a:lvl1pPr>
              <a:defRPr/>
            </a:lvl1pPr>
          </a:lstStyle>
          <a:p>
            <a:endParaRPr/>
          </a:p>
        </p:txBody>
      </p:sp>
      <p:sp>
        <p:nvSpPr>
          <p:cNvPr id="7" name="6 Marcador de número de diapositiva"/>
          <p:cNvSpPr txBox="1">
            <a:spLocks noGrp="1"/>
          </p:cNvSpPr>
          <p:nvPr>
            <p:ph type="sldNum" sz="quarter" idx="8"/>
          </p:nvPr>
        </p:nvSpPr>
        <p:spPr/>
        <p:txBody>
          <a:bodyPr/>
          <a:lstStyle>
            <a:lvl1pPr>
              <a:defRPr/>
            </a:lvl1pPr>
          </a:lstStyle>
          <a:p>
            <a:fld id="{BB4857BD-1825-45E4-BB2F-77694EFC3B5D}" type="slidenum">
              <a:rPr/>
              <a:pPr/>
              <a:t>‹Nº›</a:t>
            </a:fld>
            <a:endParaRPr/>
          </a:p>
        </p:txBody>
      </p:sp>
    </p:spTree>
    <p:extLst>
      <p:ext uri="{BB962C8B-B14F-4D97-AF65-F5344CB8AC3E}">
        <p14:creationId xmlns:p14="http://schemas.microsoft.com/office/powerpoint/2010/main" xmlns="" val="455204700"/>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txBox="1">
            <a:spLocks noGrp="1"/>
          </p:cNvSpPr>
          <p:nvPr>
            <p:ph type="title"/>
          </p:nvPr>
        </p:nvSpPr>
        <p:spPr>
          <a:xfrm>
            <a:off x="1792288" y="4800600"/>
            <a:ext cx="5486400" cy="566735"/>
          </a:xfrm>
        </p:spPr>
        <p:txBody>
          <a:bodyPr anchor="b" anchorCtr="0"/>
          <a:lstStyle>
            <a:lvl1pPr algn="l">
              <a:defRPr sz="2000" b="1"/>
            </a:lvl1pPr>
          </a:lstStyle>
          <a:p>
            <a:pPr lvl="0"/>
            <a:r>
              <a:rPr lang="es-ES"/>
              <a:t>Haga clic para modificar el estilo de título del patrón</a:t>
            </a:r>
          </a:p>
        </p:txBody>
      </p:sp>
      <p:sp>
        <p:nvSpPr>
          <p:cNvPr id="3" name="2 Marcador de posición de imagen"/>
          <p:cNvSpPr txBox="1">
            <a:spLocks noGrp="1"/>
          </p:cNvSpPr>
          <p:nvPr>
            <p:ph type="pic" idx="1"/>
          </p:nvPr>
        </p:nvSpPr>
        <p:spPr>
          <a:xfrm>
            <a:off x="1792288" y="612776"/>
            <a:ext cx="5486400" cy="4114800"/>
          </a:xfrm>
        </p:spPr>
        <p:txBody>
          <a:bodyPr/>
          <a:lstStyle>
            <a:lvl1pPr marL="0" indent="0">
              <a:buNone/>
              <a:defRPr/>
            </a:lvl1pPr>
          </a:lstStyle>
          <a:p>
            <a:pPr lvl="0"/>
            <a:endParaRPr lang="es-ES"/>
          </a:p>
        </p:txBody>
      </p:sp>
      <p:sp>
        <p:nvSpPr>
          <p:cNvPr id="4" name="3 Marcador de texto"/>
          <p:cNvSpPr txBox="1">
            <a:spLocks noGrp="1"/>
          </p:cNvSpPr>
          <p:nvPr>
            <p:ph type="body" idx="2"/>
          </p:nvPr>
        </p:nvSpPr>
        <p:spPr>
          <a:xfrm>
            <a:off x="1792288" y="5367335"/>
            <a:ext cx="5486400" cy="804864"/>
          </a:xfrm>
        </p:spPr>
        <p:txBody>
          <a:bodyPr/>
          <a:lstStyle>
            <a:lvl1pPr marL="0" indent="0">
              <a:buNone/>
              <a:defRPr sz="1400"/>
            </a:lvl1pPr>
          </a:lstStyle>
          <a:p>
            <a:pPr lvl="0"/>
            <a:r>
              <a:rPr lang="es-ES"/>
              <a:t>Haga clic para modificar el estilo de texto del patrón</a:t>
            </a:r>
          </a:p>
        </p:txBody>
      </p:sp>
      <p:sp>
        <p:nvSpPr>
          <p:cNvPr id="5" name="4 Marcador de fecha"/>
          <p:cNvSpPr txBox="1">
            <a:spLocks noGrp="1"/>
          </p:cNvSpPr>
          <p:nvPr>
            <p:ph type="dt" sz="half" idx="7"/>
          </p:nvPr>
        </p:nvSpPr>
        <p:spPr/>
        <p:txBody>
          <a:bodyPr/>
          <a:lstStyle>
            <a:lvl1pPr>
              <a:defRPr/>
            </a:lvl1pPr>
          </a:lstStyle>
          <a:p>
            <a:fld id="{34B03E21-5108-4EE2-A194-E72CAC2B0AC1}" type="datetime1">
              <a:rPr lang="es-ES"/>
              <a:pPr/>
              <a:t>02/09/2017</a:t>
            </a:fld>
            <a:endParaRPr/>
          </a:p>
        </p:txBody>
      </p:sp>
      <p:sp>
        <p:nvSpPr>
          <p:cNvPr id="6" name="5 Marcador de pie de página"/>
          <p:cNvSpPr txBox="1">
            <a:spLocks noGrp="1"/>
          </p:cNvSpPr>
          <p:nvPr>
            <p:ph type="ftr" sz="quarter" idx="9"/>
          </p:nvPr>
        </p:nvSpPr>
        <p:spPr/>
        <p:txBody>
          <a:bodyPr/>
          <a:lstStyle>
            <a:lvl1pPr>
              <a:defRPr/>
            </a:lvl1pPr>
          </a:lstStyle>
          <a:p>
            <a:endParaRPr/>
          </a:p>
        </p:txBody>
      </p:sp>
      <p:sp>
        <p:nvSpPr>
          <p:cNvPr id="7" name="6 Marcador de número de diapositiva"/>
          <p:cNvSpPr txBox="1">
            <a:spLocks noGrp="1"/>
          </p:cNvSpPr>
          <p:nvPr>
            <p:ph type="sldNum" sz="quarter" idx="8"/>
          </p:nvPr>
        </p:nvSpPr>
        <p:spPr/>
        <p:txBody>
          <a:bodyPr/>
          <a:lstStyle>
            <a:lvl1pPr>
              <a:defRPr/>
            </a:lvl1pPr>
          </a:lstStyle>
          <a:p>
            <a:fld id="{BA608808-E85E-49CF-8B79-8B1D061A7F10}" type="slidenum">
              <a:rPr/>
              <a:pPr/>
              <a:t>‹Nº›</a:t>
            </a:fld>
            <a:endParaRPr/>
          </a:p>
        </p:txBody>
      </p:sp>
    </p:spTree>
    <p:extLst>
      <p:ext uri="{BB962C8B-B14F-4D97-AF65-F5344CB8AC3E}">
        <p14:creationId xmlns:p14="http://schemas.microsoft.com/office/powerpoint/2010/main" xmlns="" val="3633897930"/>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txBox="1">
            <a:spLocks noGrp="1"/>
          </p:cNvSpPr>
          <p:nvPr>
            <p:ph type="title"/>
          </p:nvPr>
        </p:nvSpPr>
        <p:spPr>
          <a:xfrm>
            <a:off x="457200" y="273048"/>
            <a:ext cx="3008311" cy="1162046"/>
          </a:xfrm>
        </p:spPr>
        <p:txBody>
          <a:bodyPr anchor="b" anchorCtr="0"/>
          <a:lstStyle>
            <a:lvl1pPr algn="l">
              <a:defRPr sz="2000" b="1"/>
            </a:lvl1pPr>
          </a:lstStyle>
          <a:p>
            <a:pPr lvl="0"/>
            <a:r>
              <a:rPr lang="es-ES"/>
              <a:t>Haga clic para modificar el estilo de título del patrón</a:t>
            </a:r>
          </a:p>
        </p:txBody>
      </p:sp>
      <p:sp>
        <p:nvSpPr>
          <p:cNvPr id="3" name="2 Marcador de contenido"/>
          <p:cNvSpPr txBox="1">
            <a:spLocks noGrp="1"/>
          </p:cNvSpPr>
          <p:nvPr>
            <p:ph idx="1"/>
          </p:nvPr>
        </p:nvSpPr>
        <p:spPr>
          <a:xfrm>
            <a:off x="3575047" y="273048"/>
            <a:ext cx="5111752" cy="5853110"/>
          </a:xfrm>
        </p:spPr>
        <p:txBody>
          <a:bodyPr/>
          <a:lstStyle>
            <a:lvl1pPr>
              <a:defRPr/>
            </a:lvl1pPr>
            <a:lvl2pPr>
              <a:defRPr sz="2800"/>
            </a:lvl2pPr>
            <a:lvl3pPr>
              <a:defRPr sz="2400"/>
            </a:lvl3pPr>
            <a:lvl4pPr>
              <a:defRPr/>
            </a:lvl4pPr>
            <a:lvl5pPr>
              <a:defRPr/>
            </a:lvl5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texto"/>
          <p:cNvSpPr txBox="1">
            <a:spLocks noGrp="1"/>
          </p:cNvSpPr>
          <p:nvPr>
            <p:ph type="body" idx="2"/>
          </p:nvPr>
        </p:nvSpPr>
        <p:spPr>
          <a:xfrm>
            <a:off x="457200" y="1435095"/>
            <a:ext cx="3008311" cy="4691064"/>
          </a:xfrm>
        </p:spPr>
        <p:txBody>
          <a:bodyPr/>
          <a:lstStyle>
            <a:lvl1pPr marL="0" indent="0">
              <a:buNone/>
              <a:defRPr sz="1400"/>
            </a:lvl1pPr>
          </a:lstStyle>
          <a:p>
            <a:pPr lvl="0"/>
            <a:r>
              <a:rPr lang="es-ES"/>
              <a:t>Haga clic para modificar el estilo de texto del patrón</a:t>
            </a:r>
          </a:p>
        </p:txBody>
      </p:sp>
      <p:sp>
        <p:nvSpPr>
          <p:cNvPr id="5" name="4 Marcador de fecha"/>
          <p:cNvSpPr txBox="1">
            <a:spLocks noGrp="1"/>
          </p:cNvSpPr>
          <p:nvPr>
            <p:ph type="dt" sz="half" idx="7"/>
          </p:nvPr>
        </p:nvSpPr>
        <p:spPr/>
        <p:txBody>
          <a:bodyPr/>
          <a:lstStyle>
            <a:lvl1pPr>
              <a:defRPr/>
            </a:lvl1pPr>
          </a:lstStyle>
          <a:p>
            <a:pPr lvl="0"/>
            <a:fld id="{6389EDDE-674A-4C3B-9895-A9EEB49290EA}" type="datetime1">
              <a:rPr lang="es-ES"/>
              <a:pPr lvl="0"/>
              <a:t>02/09/2017</a:t>
            </a:fld>
            <a:endParaRPr lang="es-ES"/>
          </a:p>
        </p:txBody>
      </p:sp>
      <p:sp>
        <p:nvSpPr>
          <p:cNvPr id="6" name="5 Marcador de pie de página"/>
          <p:cNvSpPr txBox="1">
            <a:spLocks noGrp="1"/>
          </p:cNvSpPr>
          <p:nvPr>
            <p:ph type="ftr" sz="quarter" idx="9"/>
          </p:nvPr>
        </p:nvSpPr>
        <p:spPr/>
        <p:txBody>
          <a:bodyPr/>
          <a:lstStyle>
            <a:lvl1pPr>
              <a:defRPr/>
            </a:lvl1pPr>
          </a:lstStyle>
          <a:p>
            <a:pPr lvl="0"/>
            <a:endParaRPr lang="es-ES"/>
          </a:p>
        </p:txBody>
      </p:sp>
      <p:sp>
        <p:nvSpPr>
          <p:cNvPr id="7" name="6 Marcador de número de diapositiva"/>
          <p:cNvSpPr txBox="1">
            <a:spLocks noGrp="1"/>
          </p:cNvSpPr>
          <p:nvPr>
            <p:ph type="sldNum" sz="quarter" idx="8"/>
          </p:nvPr>
        </p:nvSpPr>
        <p:spPr/>
        <p:txBody>
          <a:bodyPr/>
          <a:lstStyle>
            <a:lvl1pPr>
              <a:defRPr/>
            </a:lvl1pPr>
          </a:lstStyle>
          <a:p>
            <a:pPr lvl="0"/>
            <a:fld id="{CBF4A866-EE19-4E1E-A20D-44681FF410F5}" type="slidenum">
              <a:rPr/>
              <a:pPr lvl="0"/>
              <a:t>‹Nº›</a:t>
            </a:fld>
            <a:endParaRPr lang="es-ES"/>
          </a:p>
        </p:txBody>
      </p:sp>
    </p:spTree>
  </p:cSld>
  <p:clrMapOvr>
    <a:masterClrMapping/>
  </p:clrMapOvr>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txBox="1">
            <a:spLocks noGrp="1"/>
          </p:cNvSpPr>
          <p:nvPr>
            <p:ph type="title"/>
          </p:nvPr>
        </p:nvSpPr>
        <p:spPr/>
        <p:txBody>
          <a:bodyPr/>
          <a:lstStyle>
            <a:lvl1pPr>
              <a:defRPr/>
            </a:lvl1pPr>
          </a:lstStyle>
          <a:p>
            <a:pPr lvl="0"/>
            <a:r>
              <a:rPr lang="es-ES"/>
              <a:t>Haga clic para modificar el estilo de título del patrón</a:t>
            </a:r>
          </a:p>
        </p:txBody>
      </p:sp>
      <p:sp>
        <p:nvSpPr>
          <p:cNvPr id="3" name="2 Marcador de texto vertical"/>
          <p:cNvSpPr txBox="1">
            <a:spLocks noGrp="1"/>
          </p:cNvSpPr>
          <p:nvPr>
            <p:ph type="body" orient="vert" idx="1"/>
          </p:nvPr>
        </p:nvSpPr>
        <p:spPr/>
        <p:txBody>
          <a:bodyPr vert="eaVert"/>
          <a:lstStyle>
            <a:lvl1pPr>
              <a:defRPr/>
            </a:lvl1pPr>
            <a:lvl2pPr>
              <a:defRPr/>
            </a:lvl2pPr>
            <a:lvl3pPr>
              <a:defRPr/>
            </a:lvl3pPr>
            <a:lvl4pPr>
              <a:defRPr/>
            </a:lvl4pPr>
            <a:lvl5pPr>
              <a:defRPr/>
            </a:lvl5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txBox="1">
            <a:spLocks noGrp="1"/>
          </p:cNvSpPr>
          <p:nvPr>
            <p:ph type="dt" sz="half" idx="7"/>
          </p:nvPr>
        </p:nvSpPr>
        <p:spPr/>
        <p:txBody>
          <a:bodyPr/>
          <a:lstStyle>
            <a:lvl1pPr>
              <a:defRPr/>
            </a:lvl1pPr>
          </a:lstStyle>
          <a:p>
            <a:fld id="{FF0E78C1-DCB5-471D-8E09-C16D72109C73}" type="datetime1">
              <a:rPr lang="es-ES"/>
              <a:pPr/>
              <a:t>02/09/2017</a:t>
            </a:fld>
            <a:endParaRPr/>
          </a:p>
        </p:txBody>
      </p:sp>
      <p:sp>
        <p:nvSpPr>
          <p:cNvPr id="5" name="4 Marcador de pie de página"/>
          <p:cNvSpPr txBox="1">
            <a:spLocks noGrp="1"/>
          </p:cNvSpPr>
          <p:nvPr>
            <p:ph type="ftr" sz="quarter" idx="9"/>
          </p:nvPr>
        </p:nvSpPr>
        <p:spPr/>
        <p:txBody>
          <a:bodyPr/>
          <a:lstStyle>
            <a:lvl1pPr>
              <a:defRPr/>
            </a:lvl1pPr>
          </a:lstStyle>
          <a:p>
            <a:endParaRPr/>
          </a:p>
        </p:txBody>
      </p:sp>
      <p:sp>
        <p:nvSpPr>
          <p:cNvPr id="6" name="5 Marcador de número de diapositiva"/>
          <p:cNvSpPr txBox="1">
            <a:spLocks noGrp="1"/>
          </p:cNvSpPr>
          <p:nvPr>
            <p:ph type="sldNum" sz="quarter" idx="8"/>
          </p:nvPr>
        </p:nvSpPr>
        <p:spPr/>
        <p:txBody>
          <a:bodyPr/>
          <a:lstStyle>
            <a:lvl1pPr>
              <a:defRPr/>
            </a:lvl1pPr>
          </a:lstStyle>
          <a:p>
            <a:fld id="{451F054D-11BC-483C-AF63-A4CFECB43909}" type="slidenum">
              <a:rPr/>
              <a:pPr/>
              <a:t>‹Nº›</a:t>
            </a:fld>
            <a:endParaRPr/>
          </a:p>
        </p:txBody>
      </p:sp>
    </p:spTree>
    <p:extLst>
      <p:ext uri="{BB962C8B-B14F-4D97-AF65-F5344CB8AC3E}">
        <p14:creationId xmlns:p14="http://schemas.microsoft.com/office/powerpoint/2010/main" xmlns="" val="1108307525"/>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txBox="1">
            <a:spLocks noGrp="1"/>
          </p:cNvSpPr>
          <p:nvPr>
            <p:ph type="title" orient="vert"/>
          </p:nvPr>
        </p:nvSpPr>
        <p:spPr>
          <a:xfrm>
            <a:off x="6629400" y="274640"/>
            <a:ext cx="2057400" cy="5851529"/>
          </a:xfrm>
        </p:spPr>
        <p:txBody>
          <a:bodyPr vert="eaVert"/>
          <a:lstStyle>
            <a:lvl1pPr>
              <a:defRPr/>
            </a:lvl1pPr>
          </a:lstStyle>
          <a:p>
            <a:pPr lvl="0"/>
            <a:r>
              <a:rPr lang="es-ES"/>
              <a:t>Haga clic para modificar el estilo de título del patrón</a:t>
            </a:r>
          </a:p>
        </p:txBody>
      </p:sp>
      <p:sp>
        <p:nvSpPr>
          <p:cNvPr id="3" name="2 Marcador de texto vertical"/>
          <p:cNvSpPr txBox="1">
            <a:spLocks noGrp="1"/>
          </p:cNvSpPr>
          <p:nvPr>
            <p:ph type="body" orient="vert" idx="1"/>
          </p:nvPr>
        </p:nvSpPr>
        <p:spPr>
          <a:xfrm>
            <a:off x="457200" y="274640"/>
            <a:ext cx="6019796" cy="5851529"/>
          </a:xfrm>
        </p:spPr>
        <p:txBody>
          <a:bodyPr vert="eaVert"/>
          <a:lstStyle>
            <a:lvl1pPr>
              <a:defRPr/>
            </a:lvl1pPr>
            <a:lvl2pPr>
              <a:defRPr/>
            </a:lvl2pPr>
            <a:lvl3pPr>
              <a:defRPr/>
            </a:lvl3pPr>
            <a:lvl4pPr>
              <a:defRPr/>
            </a:lvl4pPr>
            <a:lvl5pPr>
              <a:defRPr/>
            </a:lvl5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txBox="1">
            <a:spLocks noGrp="1"/>
          </p:cNvSpPr>
          <p:nvPr>
            <p:ph type="dt" sz="half" idx="7"/>
          </p:nvPr>
        </p:nvSpPr>
        <p:spPr/>
        <p:txBody>
          <a:bodyPr/>
          <a:lstStyle>
            <a:lvl1pPr>
              <a:defRPr/>
            </a:lvl1pPr>
          </a:lstStyle>
          <a:p>
            <a:fld id="{ADD25581-8168-4712-A564-82AF8A01818E}" type="datetime1">
              <a:rPr lang="es-ES"/>
              <a:pPr/>
              <a:t>02/09/2017</a:t>
            </a:fld>
            <a:endParaRPr/>
          </a:p>
        </p:txBody>
      </p:sp>
      <p:sp>
        <p:nvSpPr>
          <p:cNvPr id="5" name="4 Marcador de pie de página"/>
          <p:cNvSpPr txBox="1">
            <a:spLocks noGrp="1"/>
          </p:cNvSpPr>
          <p:nvPr>
            <p:ph type="ftr" sz="quarter" idx="9"/>
          </p:nvPr>
        </p:nvSpPr>
        <p:spPr/>
        <p:txBody>
          <a:bodyPr/>
          <a:lstStyle>
            <a:lvl1pPr>
              <a:defRPr/>
            </a:lvl1pPr>
          </a:lstStyle>
          <a:p>
            <a:endParaRPr/>
          </a:p>
        </p:txBody>
      </p:sp>
      <p:sp>
        <p:nvSpPr>
          <p:cNvPr id="6" name="5 Marcador de número de diapositiva"/>
          <p:cNvSpPr txBox="1">
            <a:spLocks noGrp="1"/>
          </p:cNvSpPr>
          <p:nvPr>
            <p:ph type="sldNum" sz="quarter" idx="8"/>
          </p:nvPr>
        </p:nvSpPr>
        <p:spPr/>
        <p:txBody>
          <a:bodyPr/>
          <a:lstStyle>
            <a:lvl1pPr>
              <a:defRPr/>
            </a:lvl1pPr>
          </a:lstStyle>
          <a:p>
            <a:fld id="{527EE79A-C30B-4684-B021-05AA910F50D1}" type="slidenum">
              <a:rPr/>
              <a:pPr/>
              <a:t>‹Nº›</a:t>
            </a:fld>
            <a:endParaRPr/>
          </a:p>
        </p:txBody>
      </p:sp>
    </p:spTree>
    <p:extLst>
      <p:ext uri="{BB962C8B-B14F-4D97-AF65-F5344CB8AC3E}">
        <p14:creationId xmlns:p14="http://schemas.microsoft.com/office/powerpoint/2010/main" xmlns="" val="4096985401"/>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p:spPr>
        <p:txBody>
          <a:bodyPr/>
          <a:lstStyle/>
          <a:p>
            <a:r>
              <a:rPr lang="es-ES" smtClean="0"/>
              <a:t>Haga clic para modificar el estilo de título del patrón</a:t>
            </a:r>
            <a:endParaRPr lang="es-ES_tradnl"/>
          </a:p>
        </p:txBody>
      </p:sp>
      <p:sp>
        <p:nvSpPr>
          <p:cNvPr id="3" name="2 Subtítulo"/>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s-ES_tradnl"/>
          </a:p>
        </p:txBody>
      </p:sp>
      <p:sp>
        <p:nvSpPr>
          <p:cNvPr id="4" name="3 Marcador de fecha"/>
          <p:cNvSpPr>
            <a:spLocks noGrp="1"/>
          </p:cNvSpPr>
          <p:nvPr>
            <p:ph type="dt" sz="half" idx="10"/>
          </p:nvPr>
        </p:nvSpPr>
        <p:spPr/>
        <p:txBody>
          <a:bodyPr/>
          <a:lstStyle/>
          <a:p>
            <a:fld id="{F31918F1-A390-45ED-95CF-D7213CB43237}" type="datetimeFigureOut">
              <a:rPr lang="es-ES_tradnl" smtClean="0">
                <a:solidFill>
                  <a:prstClr val="black">
                    <a:tint val="75000"/>
                  </a:prstClr>
                </a:solidFill>
              </a:rPr>
              <a:pPr/>
              <a:t>02/09/2017</a:t>
            </a:fld>
            <a:endParaRPr lang="es-ES_tradnl">
              <a:solidFill>
                <a:prstClr val="black">
                  <a:tint val="75000"/>
                </a:prstClr>
              </a:solidFill>
            </a:endParaRPr>
          </a:p>
        </p:txBody>
      </p:sp>
      <p:sp>
        <p:nvSpPr>
          <p:cNvPr id="5" name="4 Marcador de pie de página"/>
          <p:cNvSpPr>
            <a:spLocks noGrp="1"/>
          </p:cNvSpPr>
          <p:nvPr>
            <p:ph type="ftr" sz="quarter" idx="11"/>
          </p:nvPr>
        </p:nvSpPr>
        <p:spPr/>
        <p:txBody>
          <a:bodyPr/>
          <a:lstStyle/>
          <a:p>
            <a:endParaRPr lang="es-ES_tradnl">
              <a:solidFill>
                <a:prstClr val="black">
                  <a:tint val="75000"/>
                </a:prstClr>
              </a:solidFill>
            </a:endParaRPr>
          </a:p>
        </p:txBody>
      </p:sp>
      <p:sp>
        <p:nvSpPr>
          <p:cNvPr id="6" name="5 Marcador de número de diapositiva"/>
          <p:cNvSpPr>
            <a:spLocks noGrp="1"/>
          </p:cNvSpPr>
          <p:nvPr>
            <p:ph type="sldNum" sz="quarter" idx="12"/>
          </p:nvPr>
        </p:nvSpPr>
        <p:spPr/>
        <p:txBody>
          <a:bodyPr/>
          <a:lstStyle/>
          <a:p>
            <a:fld id="{678A3828-2EAE-4942-8AE4-7D76828EFB79}" type="slidenum">
              <a:rPr lang="es-ES_tradnl" smtClean="0">
                <a:solidFill>
                  <a:prstClr val="black">
                    <a:tint val="75000"/>
                  </a:prstClr>
                </a:solidFill>
              </a:rPr>
              <a:pPr/>
              <a:t>‹Nº›</a:t>
            </a:fld>
            <a:endParaRPr lang="es-ES_tradnl">
              <a:solidFill>
                <a:prstClr val="black">
                  <a:tint val="75000"/>
                </a:prstClr>
              </a:solidFill>
            </a:endParaRPr>
          </a:p>
        </p:txBody>
      </p:sp>
    </p:spTree>
    <p:extLst>
      <p:ext uri="{BB962C8B-B14F-4D97-AF65-F5344CB8AC3E}">
        <p14:creationId xmlns:p14="http://schemas.microsoft.com/office/powerpoint/2010/main" xmlns="" val="1206748716"/>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_tradnl"/>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_tradnl"/>
          </a:p>
        </p:txBody>
      </p:sp>
      <p:sp>
        <p:nvSpPr>
          <p:cNvPr id="4" name="3 Marcador de fecha"/>
          <p:cNvSpPr>
            <a:spLocks noGrp="1"/>
          </p:cNvSpPr>
          <p:nvPr>
            <p:ph type="dt" sz="half" idx="10"/>
          </p:nvPr>
        </p:nvSpPr>
        <p:spPr/>
        <p:txBody>
          <a:bodyPr/>
          <a:lstStyle/>
          <a:p>
            <a:fld id="{F31918F1-A390-45ED-95CF-D7213CB43237}" type="datetimeFigureOut">
              <a:rPr lang="es-ES_tradnl" smtClean="0">
                <a:solidFill>
                  <a:prstClr val="black">
                    <a:tint val="75000"/>
                  </a:prstClr>
                </a:solidFill>
              </a:rPr>
              <a:pPr/>
              <a:t>02/09/2017</a:t>
            </a:fld>
            <a:endParaRPr lang="es-ES_tradnl">
              <a:solidFill>
                <a:prstClr val="black">
                  <a:tint val="75000"/>
                </a:prstClr>
              </a:solidFill>
            </a:endParaRPr>
          </a:p>
        </p:txBody>
      </p:sp>
      <p:sp>
        <p:nvSpPr>
          <p:cNvPr id="5" name="4 Marcador de pie de página"/>
          <p:cNvSpPr>
            <a:spLocks noGrp="1"/>
          </p:cNvSpPr>
          <p:nvPr>
            <p:ph type="ftr" sz="quarter" idx="11"/>
          </p:nvPr>
        </p:nvSpPr>
        <p:spPr/>
        <p:txBody>
          <a:bodyPr/>
          <a:lstStyle/>
          <a:p>
            <a:endParaRPr lang="es-ES_tradnl">
              <a:solidFill>
                <a:prstClr val="black">
                  <a:tint val="75000"/>
                </a:prstClr>
              </a:solidFill>
            </a:endParaRPr>
          </a:p>
        </p:txBody>
      </p:sp>
      <p:sp>
        <p:nvSpPr>
          <p:cNvPr id="6" name="5 Marcador de número de diapositiva"/>
          <p:cNvSpPr>
            <a:spLocks noGrp="1"/>
          </p:cNvSpPr>
          <p:nvPr>
            <p:ph type="sldNum" sz="quarter" idx="12"/>
          </p:nvPr>
        </p:nvSpPr>
        <p:spPr/>
        <p:txBody>
          <a:bodyPr/>
          <a:lstStyle/>
          <a:p>
            <a:fld id="{678A3828-2EAE-4942-8AE4-7D76828EFB79}" type="slidenum">
              <a:rPr lang="es-ES_tradnl" smtClean="0">
                <a:solidFill>
                  <a:prstClr val="black">
                    <a:tint val="75000"/>
                  </a:prstClr>
                </a:solidFill>
              </a:rPr>
              <a:pPr/>
              <a:t>‹Nº›</a:t>
            </a:fld>
            <a:endParaRPr lang="es-ES_tradnl">
              <a:solidFill>
                <a:prstClr val="black">
                  <a:tint val="75000"/>
                </a:prstClr>
              </a:solidFill>
            </a:endParaRPr>
          </a:p>
        </p:txBody>
      </p:sp>
    </p:spTree>
    <p:extLst>
      <p:ext uri="{BB962C8B-B14F-4D97-AF65-F5344CB8AC3E}">
        <p14:creationId xmlns:p14="http://schemas.microsoft.com/office/powerpoint/2010/main" xmlns="" val="3380996611"/>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smtClean="0"/>
              <a:t>Haga clic para modificar el estilo de título del patrón</a:t>
            </a:r>
            <a:endParaRPr lang="es-ES_tradnl"/>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3 Marcador de fecha"/>
          <p:cNvSpPr>
            <a:spLocks noGrp="1"/>
          </p:cNvSpPr>
          <p:nvPr>
            <p:ph type="dt" sz="half" idx="10"/>
          </p:nvPr>
        </p:nvSpPr>
        <p:spPr/>
        <p:txBody>
          <a:bodyPr/>
          <a:lstStyle/>
          <a:p>
            <a:fld id="{F31918F1-A390-45ED-95CF-D7213CB43237}" type="datetimeFigureOut">
              <a:rPr lang="es-ES_tradnl" smtClean="0">
                <a:solidFill>
                  <a:prstClr val="black">
                    <a:tint val="75000"/>
                  </a:prstClr>
                </a:solidFill>
              </a:rPr>
              <a:pPr/>
              <a:t>02/09/2017</a:t>
            </a:fld>
            <a:endParaRPr lang="es-ES_tradnl">
              <a:solidFill>
                <a:prstClr val="black">
                  <a:tint val="75000"/>
                </a:prstClr>
              </a:solidFill>
            </a:endParaRPr>
          </a:p>
        </p:txBody>
      </p:sp>
      <p:sp>
        <p:nvSpPr>
          <p:cNvPr id="5" name="4 Marcador de pie de página"/>
          <p:cNvSpPr>
            <a:spLocks noGrp="1"/>
          </p:cNvSpPr>
          <p:nvPr>
            <p:ph type="ftr" sz="quarter" idx="11"/>
          </p:nvPr>
        </p:nvSpPr>
        <p:spPr/>
        <p:txBody>
          <a:bodyPr/>
          <a:lstStyle/>
          <a:p>
            <a:endParaRPr lang="es-ES_tradnl">
              <a:solidFill>
                <a:prstClr val="black">
                  <a:tint val="75000"/>
                </a:prstClr>
              </a:solidFill>
            </a:endParaRPr>
          </a:p>
        </p:txBody>
      </p:sp>
      <p:sp>
        <p:nvSpPr>
          <p:cNvPr id="6" name="5 Marcador de número de diapositiva"/>
          <p:cNvSpPr>
            <a:spLocks noGrp="1"/>
          </p:cNvSpPr>
          <p:nvPr>
            <p:ph type="sldNum" sz="quarter" idx="12"/>
          </p:nvPr>
        </p:nvSpPr>
        <p:spPr/>
        <p:txBody>
          <a:bodyPr/>
          <a:lstStyle/>
          <a:p>
            <a:fld id="{678A3828-2EAE-4942-8AE4-7D76828EFB79}" type="slidenum">
              <a:rPr lang="es-ES_tradnl" smtClean="0">
                <a:solidFill>
                  <a:prstClr val="black">
                    <a:tint val="75000"/>
                  </a:prstClr>
                </a:solidFill>
              </a:rPr>
              <a:pPr/>
              <a:t>‹Nº›</a:t>
            </a:fld>
            <a:endParaRPr lang="es-ES_tradnl">
              <a:solidFill>
                <a:prstClr val="black">
                  <a:tint val="75000"/>
                </a:prstClr>
              </a:solidFill>
            </a:endParaRPr>
          </a:p>
        </p:txBody>
      </p:sp>
    </p:spTree>
    <p:extLst>
      <p:ext uri="{BB962C8B-B14F-4D97-AF65-F5344CB8AC3E}">
        <p14:creationId xmlns:p14="http://schemas.microsoft.com/office/powerpoint/2010/main" xmlns="" val="1201688577"/>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_tradnl"/>
          </a:p>
        </p:txBody>
      </p:sp>
      <p:sp>
        <p:nvSpPr>
          <p:cNvPr id="3" name="2 Marcador de contenido"/>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_tradnl"/>
          </a:p>
        </p:txBody>
      </p:sp>
      <p:sp>
        <p:nvSpPr>
          <p:cNvPr id="4" name="3 Marcador de contenido"/>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_tradnl"/>
          </a:p>
        </p:txBody>
      </p:sp>
      <p:sp>
        <p:nvSpPr>
          <p:cNvPr id="5" name="4 Marcador de fecha"/>
          <p:cNvSpPr>
            <a:spLocks noGrp="1"/>
          </p:cNvSpPr>
          <p:nvPr>
            <p:ph type="dt" sz="half" idx="10"/>
          </p:nvPr>
        </p:nvSpPr>
        <p:spPr/>
        <p:txBody>
          <a:bodyPr/>
          <a:lstStyle/>
          <a:p>
            <a:fld id="{F31918F1-A390-45ED-95CF-D7213CB43237}" type="datetimeFigureOut">
              <a:rPr lang="es-ES_tradnl" smtClean="0">
                <a:solidFill>
                  <a:prstClr val="black">
                    <a:tint val="75000"/>
                  </a:prstClr>
                </a:solidFill>
              </a:rPr>
              <a:pPr/>
              <a:t>02/09/2017</a:t>
            </a:fld>
            <a:endParaRPr lang="es-ES_tradnl">
              <a:solidFill>
                <a:prstClr val="black">
                  <a:tint val="75000"/>
                </a:prstClr>
              </a:solidFill>
            </a:endParaRPr>
          </a:p>
        </p:txBody>
      </p:sp>
      <p:sp>
        <p:nvSpPr>
          <p:cNvPr id="6" name="5 Marcador de pie de página"/>
          <p:cNvSpPr>
            <a:spLocks noGrp="1"/>
          </p:cNvSpPr>
          <p:nvPr>
            <p:ph type="ftr" sz="quarter" idx="11"/>
          </p:nvPr>
        </p:nvSpPr>
        <p:spPr/>
        <p:txBody>
          <a:bodyPr/>
          <a:lstStyle/>
          <a:p>
            <a:endParaRPr lang="es-ES_tradnl">
              <a:solidFill>
                <a:prstClr val="black">
                  <a:tint val="75000"/>
                </a:prstClr>
              </a:solidFill>
            </a:endParaRPr>
          </a:p>
        </p:txBody>
      </p:sp>
      <p:sp>
        <p:nvSpPr>
          <p:cNvPr id="7" name="6 Marcador de número de diapositiva"/>
          <p:cNvSpPr>
            <a:spLocks noGrp="1"/>
          </p:cNvSpPr>
          <p:nvPr>
            <p:ph type="sldNum" sz="quarter" idx="12"/>
          </p:nvPr>
        </p:nvSpPr>
        <p:spPr/>
        <p:txBody>
          <a:bodyPr/>
          <a:lstStyle/>
          <a:p>
            <a:fld id="{678A3828-2EAE-4942-8AE4-7D76828EFB79}" type="slidenum">
              <a:rPr lang="es-ES_tradnl" smtClean="0">
                <a:solidFill>
                  <a:prstClr val="black">
                    <a:tint val="75000"/>
                  </a:prstClr>
                </a:solidFill>
              </a:rPr>
              <a:pPr/>
              <a:t>‹Nº›</a:t>
            </a:fld>
            <a:endParaRPr lang="es-ES_tradnl">
              <a:solidFill>
                <a:prstClr val="black">
                  <a:tint val="75000"/>
                </a:prstClr>
              </a:solidFill>
            </a:endParaRPr>
          </a:p>
        </p:txBody>
      </p:sp>
    </p:spTree>
    <p:extLst>
      <p:ext uri="{BB962C8B-B14F-4D97-AF65-F5344CB8AC3E}">
        <p14:creationId xmlns:p14="http://schemas.microsoft.com/office/powerpoint/2010/main" xmlns="" val="2399797836"/>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smtClean="0"/>
              <a:t>Haga clic para modificar el estilo de título del patrón</a:t>
            </a:r>
            <a:endParaRPr lang="es-ES_tradnl"/>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_tradnl"/>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_tradnl"/>
          </a:p>
        </p:txBody>
      </p:sp>
      <p:sp>
        <p:nvSpPr>
          <p:cNvPr id="7" name="6 Marcador de fecha"/>
          <p:cNvSpPr>
            <a:spLocks noGrp="1"/>
          </p:cNvSpPr>
          <p:nvPr>
            <p:ph type="dt" sz="half" idx="10"/>
          </p:nvPr>
        </p:nvSpPr>
        <p:spPr/>
        <p:txBody>
          <a:bodyPr/>
          <a:lstStyle/>
          <a:p>
            <a:fld id="{F31918F1-A390-45ED-95CF-D7213CB43237}" type="datetimeFigureOut">
              <a:rPr lang="es-ES_tradnl" smtClean="0">
                <a:solidFill>
                  <a:prstClr val="black">
                    <a:tint val="75000"/>
                  </a:prstClr>
                </a:solidFill>
              </a:rPr>
              <a:pPr/>
              <a:t>02/09/2017</a:t>
            </a:fld>
            <a:endParaRPr lang="es-ES_tradnl">
              <a:solidFill>
                <a:prstClr val="black">
                  <a:tint val="75000"/>
                </a:prstClr>
              </a:solidFill>
            </a:endParaRPr>
          </a:p>
        </p:txBody>
      </p:sp>
      <p:sp>
        <p:nvSpPr>
          <p:cNvPr id="8" name="7 Marcador de pie de página"/>
          <p:cNvSpPr>
            <a:spLocks noGrp="1"/>
          </p:cNvSpPr>
          <p:nvPr>
            <p:ph type="ftr" sz="quarter" idx="11"/>
          </p:nvPr>
        </p:nvSpPr>
        <p:spPr/>
        <p:txBody>
          <a:bodyPr/>
          <a:lstStyle/>
          <a:p>
            <a:endParaRPr lang="es-ES_tradnl">
              <a:solidFill>
                <a:prstClr val="black">
                  <a:tint val="75000"/>
                </a:prstClr>
              </a:solidFill>
            </a:endParaRPr>
          </a:p>
        </p:txBody>
      </p:sp>
      <p:sp>
        <p:nvSpPr>
          <p:cNvPr id="9" name="8 Marcador de número de diapositiva"/>
          <p:cNvSpPr>
            <a:spLocks noGrp="1"/>
          </p:cNvSpPr>
          <p:nvPr>
            <p:ph type="sldNum" sz="quarter" idx="12"/>
          </p:nvPr>
        </p:nvSpPr>
        <p:spPr/>
        <p:txBody>
          <a:bodyPr/>
          <a:lstStyle/>
          <a:p>
            <a:fld id="{678A3828-2EAE-4942-8AE4-7D76828EFB79}" type="slidenum">
              <a:rPr lang="es-ES_tradnl" smtClean="0">
                <a:solidFill>
                  <a:prstClr val="black">
                    <a:tint val="75000"/>
                  </a:prstClr>
                </a:solidFill>
              </a:rPr>
              <a:pPr/>
              <a:t>‹Nº›</a:t>
            </a:fld>
            <a:endParaRPr lang="es-ES_tradnl">
              <a:solidFill>
                <a:prstClr val="black">
                  <a:tint val="75000"/>
                </a:prstClr>
              </a:solidFill>
            </a:endParaRPr>
          </a:p>
        </p:txBody>
      </p:sp>
    </p:spTree>
    <p:extLst>
      <p:ext uri="{BB962C8B-B14F-4D97-AF65-F5344CB8AC3E}">
        <p14:creationId xmlns:p14="http://schemas.microsoft.com/office/powerpoint/2010/main" xmlns="" val="3998170241"/>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_tradnl"/>
          </a:p>
        </p:txBody>
      </p:sp>
      <p:sp>
        <p:nvSpPr>
          <p:cNvPr id="3" name="2 Marcador de fecha"/>
          <p:cNvSpPr>
            <a:spLocks noGrp="1"/>
          </p:cNvSpPr>
          <p:nvPr>
            <p:ph type="dt" sz="half" idx="10"/>
          </p:nvPr>
        </p:nvSpPr>
        <p:spPr/>
        <p:txBody>
          <a:bodyPr/>
          <a:lstStyle/>
          <a:p>
            <a:fld id="{F31918F1-A390-45ED-95CF-D7213CB43237}" type="datetimeFigureOut">
              <a:rPr lang="es-ES_tradnl" smtClean="0">
                <a:solidFill>
                  <a:prstClr val="black">
                    <a:tint val="75000"/>
                  </a:prstClr>
                </a:solidFill>
              </a:rPr>
              <a:pPr/>
              <a:t>02/09/2017</a:t>
            </a:fld>
            <a:endParaRPr lang="es-ES_tradnl">
              <a:solidFill>
                <a:prstClr val="black">
                  <a:tint val="75000"/>
                </a:prstClr>
              </a:solidFill>
            </a:endParaRPr>
          </a:p>
        </p:txBody>
      </p:sp>
      <p:sp>
        <p:nvSpPr>
          <p:cNvPr id="4" name="3 Marcador de pie de página"/>
          <p:cNvSpPr>
            <a:spLocks noGrp="1"/>
          </p:cNvSpPr>
          <p:nvPr>
            <p:ph type="ftr" sz="quarter" idx="11"/>
          </p:nvPr>
        </p:nvSpPr>
        <p:spPr/>
        <p:txBody>
          <a:bodyPr/>
          <a:lstStyle/>
          <a:p>
            <a:endParaRPr lang="es-ES_tradnl">
              <a:solidFill>
                <a:prstClr val="black">
                  <a:tint val="75000"/>
                </a:prstClr>
              </a:solidFill>
            </a:endParaRPr>
          </a:p>
        </p:txBody>
      </p:sp>
      <p:sp>
        <p:nvSpPr>
          <p:cNvPr id="5" name="4 Marcador de número de diapositiva"/>
          <p:cNvSpPr>
            <a:spLocks noGrp="1"/>
          </p:cNvSpPr>
          <p:nvPr>
            <p:ph type="sldNum" sz="quarter" idx="12"/>
          </p:nvPr>
        </p:nvSpPr>
        <p:spPr/>
        <p:txBody>
          <a:bodyPr/>
          <a:lstStyle/>
          <a:p>
            <a:fld id="{678A3828-2EAE-4942-8AE4-7D76828EFB79}" type="slidenum">
              <a:rPr lang="es-ES_tradnl" smtClean="0">
                <a:solidFill>
                  <a:prstClr val="black">
                    <a:tint val="75000"/>
                  </a:prstClr>
                </a:solidFill>
              </a:rPr>
              <a:pPr/>
              <a:t>‹Nº›</a:t>
            </a:fld>
            <a:endParaRPr lang="es-ES_tradnl">
              <a:solidFill>
                <a:prstClr val="black">
                  <a:tint val="75000"/>
                </a:prstClr>
              </a:solidFill>
            </a:endParaRPr>
          </a:p>
        </p:txBody>
      </p:sp>
    </p:spTree>
    <p:extLst>
      <p:ext uri="{BB962C8B-B14F-4D97-AF65-F5344CB8AC3E}">
        <p14:creationId xmlns:p14="http://schemas.microsoft.com/office/powerpoint/2010/main" xmlns="" val="87752741"/>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fld id="{F31918F1-A390-45ED-95CF-D7213CB43237}" type="datetimeFigureOut">
              <a:rPr lang="es-ES_tradnl" smtClean="0">
                <a:solidFill>
                  <a:prstClr val="black">
                    <a:tint val="75000"/>
                  </a:prstClr>
                </a:solidFill>
              </a:rPr>
              <a:pPr/>
              <a:t>02/09/2017</a:t>
            </a:fld>
            <a:endParaRPr lang="es-ES_tradnl">
              <a:solidFill>
                <a:prstClr val="black">
                  <a:tint val="75000"/>
                </a:prstClr>
              </a:solidFill>
            </a:endParaRPr>
          </a:p>
        </p:txBody>
      </p:sp>
      <p:sp>
        <p:nvSpPr>
          <p:cNvPr id="3" name="2 Marcador de pie de página"/>
          <p:cNvSpPr>
            <a:spLocks noGrp="1"/>
          </p:cNvSpPr>
          <p:nvPr>
            <p:ph type="ftr" sz="quarter" idx="11"/>
          </p:nvPr>
        </p:nvSpPr>
        <p:spPr/>
        <p:txBody>
          <a:bodyPr/>
          <a:lstStyle/>
          <a:p>
            <a:endParaRPr lang="es-ES_tradnl">
              <a:solidFill>
                <a:prstClr val="black">
                  <a:tint val="75000"/>
                </a:prstClr>
              </a:solidFill>
            </a:endParaRPr>
          </a:p>
        </p:txBody>
      </p:sp>
      <p:sp>
        <p:nvSpPr>
          <p:cNvPr id="4" name="3 Marcador de número de diapositiva"/>
          <p:cNvSpPr>
            <a:spLocks noGrp="1"/>
          </p:cNvSpPr>
          <p:nvPr>
            <p:ph type="sldNum" sz="quarter" idx="12"/>
          </p:nvPr>
        </p:nvSpPr>
        <p:spPr/>
        <p:txBody>
          <a:bodyPr/>
          <a:lstStyle/>
          <a:p>
            <a:fld id="{678A3828-2EAE-4942-8AE4-7D76828EFB79}" type="slidenum">
              <a:rPr lang="es-ES_tradnl" smtClean="0">
                <a:solidFill>
                  <a:prstClr val="black">
                    <a:tint val="75000"/>
                  </a:prstClr>
                </a:solidFill>
              </a:rPr>
              <a:pPr/>
              <a:t>‹Nº›</a:t>
            </a:fld>
            <a:endParaRPr lang="es-ES_tradnl">
              <a:solidFill>
                <a:prstClr val="black">
                  <a:tint val="75000"/>
                </a:prstClr>
              </a:solidFill>
            </a:endParaRPr>
          </a:p>
        </p:txBody>
      </p:sp>
    </p:spTree>
    <p:extLst>
      <p:ext uri="{BB962C8B-B14F-4D97-AF65-F5344CB8AC3E}">
        <p14:creationId xmlns:p14="http://schemas.microsoft.com/office/powerpoint/2010/main" xmlns="" val="3207282479"/>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smtClean="0"/>
              <a:t>Haga clic para modificar el estilo de título del patrón</a:t>
            </a:r>
            <a:endParaRPr lang="es-ES_tradnl"/>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_tradnl"/>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fld id="{F31918F1-A390-45ED-95CF-D7213CB43237}" type="datetimeFigureOut">
              <a:rPr lang="es-ES_tradnl" smtClean="0">
                <a:solidFill>
                  <a:prstClr val="black">
                    <a:tint val="75000"/>
                  </a:prstClr>
                </a:solidFill>
              </a:rPr>
              <a:pPr/>
              <a:t>02/09/2017</a:t>
            </a:fld>
            <a:endParaRPr lang="es-ES_tradnl">
              <a:solidFill>
                <a:prstClr val="black">
                  <a:tint val="75000"/>
                </a:prstClr>
              </a:solidFill>
            </a:endParaRPr>
          </a:p>
        </p:txBody>
      </p:sp>
      <p:sp>
        <p:nvSpPr>
          <p:cNvPr id="6" name="5 Marcador de pie de página"/>
          <p:cNvSpPr>
            <a:spLocks noGrp="1"/>
          </p:cNvSpPr>
          <p:nvPr>
            <p:ph type="ftr" sz="quarter" idx="11"/>
          </p:nvPr>
        </p:nvSpPr>
        <p:spPr/>
        <p:txBody>
          <a:bodyPr/>
          <a:lstStyle/>
          <a:p>
            <a:endParaRPr lang="es-ES_tradnl">
              <a:solidFill>
                <a:prstClr val="black">
                  <a:tint val="75000"/>
                </a:prstClr>
              </a:solidFill>
            </a:endParaRPr>
          </a:p>
        </p:txBody>
      </p:sp>
      <p:sp>
        <p:nvSpPr>
          <p:cNvPr id="7" name="6 Marcador de número de diapositiva"/>
          <p:cNvSpPr>
            <a:spLocks noGrp="1"/>
          </p:cNvSpPr>
          <p:nvPr>
            <p:ph type="sldNum" sz="quarter" idx="12"/>
          </p:nvPr>
        </p:nvSpPr>
        <p:spPr/>
        <p:txBody>
          <a:bodyPr/>
          <a:lstStyle/>
          <a:p>
            <a:fld id="{678A3828-2EAE-4942-8AE4-7D76828EFB79}" type="slidenum">
              <a:rPr lang="es-ES_tradnl" smtClean="0">
                <a:solidFill>
                  <a:prstClr val="black">
                    <a:tint val="75000"/>
                  </a:prstClr>
                </a:solidFill>
              </a:rPr>
              <a:pPr/>
              <a:t>‹Nº›</a:t>
            </a:fld>
            <a:endParaRPr lang="es-ES_tradnl">
              <a:solidFill>
                <a:prstClr val="black">
                  <a:tint val="75000"/>
                </a:prstClr>
              </a:solidFill>
            </a:endParaRPr>
          </a:p>
        </p:txBody>
      </p:sp>
    </p:spTree>
    <p:extLst>
      <p:ext uri="{BB962C8B-B14F-4D97-AF65-F5344CB8AC3E}">
        <p14:creationId xmlns:p14="http://schemas.microsoft.com/office/powerpoint/2010/main" xmlns="" val="35700927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txBox="1">
            <a:spLocks noGrp="1"/>
          </p:cNvSpPr>
          <p:nvPr>
            <p:ph type="title"/>
          </p:nvPr>
        </p:nvSpPr>
        <p:spPr>
          <a:xfrm>
            <a:off x="1792288" y="4800600"/>
            <a:ext cx="5486400" cy="566735"/>
          </a:xfrm>
        </p:spPr>
        <p:txBody>
          <a:bodyPr anchor="b" anchorCtr="0"/>
          <a:lstStyle>
            <a:lvl1pPr algn="l">
              <a:defRPr sz="2000" b="1"/>
            </a:lvl1pPr>
          </a:lstStyle>
          <a:p>
            <a:pPr lvl="0"/>
            <a:r>
              <a:rPr lang="es-ES"/>
              <a:t>Haga clic para modificar el estilo de título del patrón</a:t>
            </a:r>
          </a:p>
        </p:txBody>
      </p:sp>
      <p:sp>
        <p:nvSpPr>
          <p:cNvPr id="3" name="2 Marcador de posición de imagen"/>
          <p:cNvSpPr txBox="1">
            <a:spLocks noGrp="1"/>
          </p:cNvSpPr>
          <p:nvPr>
            <p:ph type="pic" idx="1"/>
          </p:nvPr>
        </p:nvSpPr>
        <p:spPr>
          <a:xfrm>
            <a:off x="1792288" y="612776"/>
            <a:ext cx="5486400" cy="4114800"/>
          </a:xfrm>
        </p:spPr>
        <p:txBody>
          <a:bodyPr/>
          <a:lstStyle>
            <a:lvl1pPr marL="0" indent="0">
              <a:buNone/>
              <a:defRPr/>
            </a:lvl1pPr>
          </a:lstStyle>
          <a:p>
            <a:pPr lvl="0"/>
            <a:endParaRPr lang="es-ES"/>
          </a:p>
        </p:txBody>
      </p:sp>
      <p:sp>
        <p:nvSpPr>
          <p:cNvPr id="4" name="3 Marcador de texto"/>
          <p:cNvSpPr txBox="1">
            <a:spLocks noGrp="1"/>
          </p:cNvSpPr>
          <p:nvPr>
            <p:ph type="body" idx="2"/>
          </p:nvPr>
        </p:nvSpPr>
        <p:spPr>
          <a:xfrm>
            <a:off x="1792288" y="5367335"/>
            <a:ext cx="5486400" cy="804864"/>
          </a:xfrm>
        </p:spPr>
        <p:txBody>
          <a:bodyPr/>
          <a:lstStyle>
            <a:lvl1pPr marL="0" indent="0">
              <a:buNone/>
              <a:defRPr sz="1400"/>
            </a:lvl1pPr>
          </a:lstStyle>
          <a:p>
            <a:pPr lvl="0"/>
            <a:r>
              <a:rPr lang="es-ES"/>
              <a:t>Haga clic para modificar el estilo de texto del patrón</a:t>
            </a:r>
          </a:p>
        </p:txBody>
      </p:sp>
      <p:sp>
        <p:nvSpPr>
          <p:cNvPr id="5" name="4 Marcador de fecha"/>
          <p:cNvSpPr txBox="1">
            <a:spLocks noGrp="1"/>
          </p:cNvSpPr>
          <p:nvPr>
            <p:ph type="dt" sz="half" idx="7"/>
          </p:nvPr>
        </p:nvSpPr>
        <p:spPr/>
        <p:txBody>
          <a:bodyPr/>
          <a:lstStyle>
            <a:lvl1pPr>
              <a:defRPr/>
            </a:lvl1pPr>
          </a:lstStyle>
          <a:p>
            <a:pPr lvl="0"/>
            <a:fld id="{8A9CC8B7-9271-4437-BF98-D88890DDB202}" type="datetime1">
              <a:rPr lang="es-ES"/>
              <a:pPr lvl="0"/>
              <a:t>02/09/2017</a:t>
            </a:fld>
            <a:endParaRPr lang="es-ES"/>
          </a:p>
        </p:txBody>
      </p:sp>
      <p:sp>
        <p:nvSpPr>
          <p:cNvPr id="6" name="5 Marcador de pie de página"/>
          <p:cNvSpPr txBox="1">
            <a:spLocks noGrp="1"/>
          </p:cNvSpPr>
          <p:nvPr>
            <p:ph type="ftr" sz="quarter" idx="9"/>
          </p:nvPr>
        </p:nvSpPr>
        <p:spPr/>
        <p:txBody>
          <a:bodyPr/>
          <a:lstStyle>
            <a:lvl1pPr>
              <a:defRPr/>
            </a:lvl1pPr>
          </a:lstStyle>
          <a:p>
            <a:pPr lvl="0"/>
            <a:endParaRPr lang="es-ES"/>
          </a:p>
        </p:txBody>
      </p:sp>
      <p:sp>
        <p:nvSpPr>
          <p:cNvPr id="7" name="6 Marcador de número de diapositiva"/>
          <p:cNvSpPr txBox="1">
            <a:spLocks noGrp="1"/>
          </p:cNvSpPr>
          <p:nvPr>
            <p:ph type="sldNum" sz="quarter" idx="8"/>
          </p:nvPr>
        </p:nvSpPr>
        <p:spPr/>
        <p:txBody>
          <a:bodyPr/>
          <a:lstStyle>
            <a:lvl1pPr>
              <a:defRPr/>
            </a:lvl1pPr>
          </a:lstStyle>
          <a:p>
            <a:pPr lvl="0"/>
            <a:fld id="{F9F18C45-454A-4A68-980A-D09CD50C3C81}" type="slidenum">
              <a:rPr/>
              <a:pPr lvl="0"/>
              <a:t>‹Nº›</a:t>
            </a:fld>
            <a:endParaRPr lang="es-ES"/>
          </a:p>
        </p:txBody>
      </p:sp>
    </p:spTree>
  </p:cSld>
  <p:clrMapOvr>
    <a:masterClrMapping/>
  </p:clrMapOvr>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smtClean="0"/>
              <a:t>Haga clic para modificar el estilo de título del patrón</a:t>
            </a:r>
            <a:endParaRPr lang="es-ES_tradnl"/>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_tradnl"/>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fld id="{F31918F1-A390-45ED-95CF-D7213CB43237}" type="datetimeFigureOut">
              <a:rPr lang="es-ES_tradnl" smtClean="0">
                <a:solidFill>
                  <a:prstClr val="black">
                    <a:tint val="75000"/>
                  </a:prstClr>
                </a:solidFill>
              </a:rPr>
              <a:pPr/>
              <a:t>02/09/2017</a:t>
            </a:fld>
            <a:endParaRPr lang="es-ES_tradnl">
              <a:solidFill>
                <a:prstClr val="black">
                  <a:tint val="75000"/>
                </a:prstClr>
              </a:solidFill>
            </a:endParaRPr>
          </a:p>
        </p:txBody>
      </p:sp>
      <p:sp>
        <p:nvSpPr>
          <p:cNvPr id="6" name="5 Marcador de pie de página"/>
          <p:cNvSpPr>
            <a:spLocks noGrp="1"/>
          </p:cNvSpPr>
          <p:nvPr>
            <p:ph type="ftr" sz="quarter" idx="11"/>
          </p:nvPr>
        </p:nvSpPr>
        <p:spPr/>
        <p:txBody>
          <a:bodyPr/>
          <a:lstStyle/>
          <a:p>
            <a:endParaRPr lang="es-ES_tradnl">
              <a:solidFill>
                <a:prstClr val="black">
                  <a:tint val="75000"/>
                </a:prstClr>
              </a:solidFill>
            </a:endParaRPr>
          </a:p>
        </p:txBody>
      </p:sp>
      <p:sp>
        <p:nvSpPr>
          <p:cNvPr id="7" name="6 Marcador de número de diapositiva"/>
          <p:cNvSpPr>
            <a:spLocks noGrp="1"/>
          </p:cNvSpPr>
          <p:nvPr>
            <p:ph type="sldNum" sz="quarter" idx="12"/>
          </p:nvPr>
        </p:nvSpPr>
        <p:spPr/>
        <p:txBody>
          <a:bodyPr/>
          <a:lstStyle/>
          <a:p>
            <a:fld id="{678A3828-2EAE-4942-8AE4-7D76828EFB79}" type="slidenum">
              <a:rPr lang="es-ES_tradnl" smtClean="0">
                <a:solidFill>
                  <a:prstClr val="black">
                    <a:tint val="75000"/>
                  </a:prstClr>
                </a:solidFill>
              </a:rPr>
              <a:pPr/>
              <a:t>‹Nº›</a:t>
            </a:fld>
            <a:endParaRPr lang="es-ES_tradnl">
              <a:solidFill>
                <a:prstClr val="black">
                  <a:tint val="75000"/>
                </a:prstClr>
              </a:solidFill>
            </a:endParaRPr>
          </a:p>
        </p:txBody>
      </p:sp>
    </p:spTree>
    <p:extLst>
      <p:ext uri="{BB962C8B-B14F-4D97-AF65-F5344CB8AC3E}">
        <p14:creationId xmlns:p14="http://schemas.microsoft.com/office/powerpoint/2010/main" xmlns="" val="94325145"/>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_tradnl"/>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_tradnl"/>
          </a:p>
        </p:txBody>
      </p:sp>
      <p:sp>
        <p:nvSpPr>
          <p:cNvPr id="4" name="3 Marcador de fecha"/>
          <p:cNvSpPr>
            <a:spLocks noGrp="1"/>
          </p:cNvSpPr>
          <p:nvPr>
            <p:ph type="dt" sz="half" idx="10"/>
          </p:nvPr>
        </p:nvSpPr>
        <p:spPr/>
        <p:txBody>
          <a:bodyPr/>
          <a:lstStyle/>
          <a:p>
            <a:fld id="{F31918F1-A390-45ED-95CF-D7213CB43237}" type="datetimeFigureOut">
              <a:rPr lang="es-ES_tradnl" smtClean="0">
                <a:solidFill>
                  <a:prstClr val="black">
                    <a:tint val="75000"/>
                  </a:prstClr>
                </a:solidFill>
              </a:rPr>
              <a:pPr/>
              <a:t>02/09/2017</a:t>
            </a:fld>
            <a:endParaRPr lang="es-ES_tradnl">
              <a:solidFill>
                <a:prstClr val="black">
                  <a:tint val="75000"/>
                </a:prstClr>
              </a:solidFill>
            </a:endParaRPr>
          </a:p>
        </p:txBody>
      </p:sp>
      <p:sp>
        <p:nvSpPr>
          <p:cNvPr id="5" name="4 Marcador de pie de página"/>
          <p:cNvSpPr>
            <a:spLocks noGrp="1"/>
          </p:cNvSpPr>
          <p:nvPr>
            <p:ph type="ftr" sz="quarter" idx="11"/>
          </p:nvPr>
        </p:nvSpPr>
        <p:spPr/>
        <p:txBody>
          <a:bodyPr/>
          <a:lstStyle/>
          <a:p>
            <a:endParaRPr lang="es-ES_tradnl">
              <a:solidFill>
                <a:prstClr val="black">
                  <a:tint val="75000"/>
                </a:prstClr>
              </a:solidFill>
            </a:endParaRPr>
          </a:p>
        </p:txBody>
      </p:sp>
      <p:sp>
        <p:nvSpPr>
          <p:cNvPr id="6" name="5 Marcador de número de diapositiva"/>
          <p:cNvSpPr>
            <a:spLocks noGrp="1"/>
          </p:cNvSpPr>
          <p:nvPr>
            <p:ph type="sldNum" sz="quarter" idx="12"/>
          </p:nvPr>
        </p:nvSpPr>
        <p:spPr/>
        <p:txBody>
          <a:bodyPr/>
          <a:lstStyle/>
          <a:p>
            <a:fld id="{678A3828-2EAE-4942-8AE4-7D76828EFB79}" type="slidenum">
              <a:rPr lang="es-ES_tradnl" smtClean="0">
                <a:solidFill>
                  <a:prstClr val="black">
                    <a:tint val="75000"/>
                  </a:prstClr>
                </a:solidFill>
              </a:rPr>
              <a:pPr/>
              <a:t>‹Nº›</a:t>
            </a:fld>
            <a:endParaRPr lang="es-ES_tradnl">
              <a:solidFill>
                <a:prstClr val="black">
                  <a:tint val="75000"/>
                </a:prstClr>
              </a:solidFill>
            </a:endParaRPr>
          </a:p>
        </p:txBody>
      </p:sp>
    </p:spTree>
    <p:extLst>
      <p:ext uri="{BB962C8B-B14F-4D97-AF65-F5344CB8AC3E}">
        <p14:creationId xmlns:p14="http://schemas.microsoft.com/office/powerpoint/2010/main" xmlns="" val="3813396986"/>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p:spPr>
        <p:txBody>
          <a:bodyPr vert="eaVert"/>
          <a:lstStyle/>
          <a:p>
            <a:r>
              <a:rPr lang="es-ES" smtClean="0"/>
              <a:t>Haga clic para modificar el estilo de título del patrón</a:t>
            </a:r>
            <a:endParaRPr lang="es-ES_tradnl"/>
          </a:p>
        </p:txBody>
      </p:sp>
      <p:sp>
        <p:nvSpPr>
          <p:cNvPr id="3" name="2 Marcador de texto vertical"/>
          <p:cNvSpPr>
            <a:spLocks noGrp="1"/>
          </p:cNvSpPr>
          <p:nvPr>
            <p:ph type="body" orient="vert" idx="1"/>
          </p:nvPr>
        </p:nvSpPr>
        <p:spPr>
          <a:xfrm>
            <a:off x="457200" y="274638"/>
            <a:ext cx="6019800" cy="5851525"/>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_tradnl"/>
          </a:p>
        </p:txBody>
      </p:sp>
      <p:sp>
        <p:nvSpPr>
          <p:cNvPr id="4" name="3 Marcador de fecha"/>
          <p:cNvSpPr>
            <a:spLocks noGrp="1"/>
          </p:cNvSpPr>
          <p:nvPr>
            <p:ph type="dt" sz="half" idx="10"/>
          </p:nvPr>
        </p:nvSpPr>
        <p:spPr/>
        <p:txBody>
          <a:bodyPr/>
          <a:lstStyle/>
          <a:p>
            <a:fld id="{F31918F1-A390-45ED-95CF-D7213CB43237}" type="datetimeFigureOut">
              <a:rPr lang="es-ES_tradnl" smtClean="0">
                <a:solidFill>
                  <a:prstClr val="black">
                    <a:tint val="75000"/>
                  </a:prstClr>
                </a:solidFill>
              </a:rPr>
              <a:pPr/>
              <a:t>02/09/2017</a:t>
            </a:fld>
            <a:endParaRPr lang="es-ES_tradnl">
              <a:solidFill>
                <a:prstClr val="black">
                  <a:tint val="75000"/>
                </a:prstClr>
              </a:solidFill>
            </a:endParaRPr>
          </a:p>
        </p:txBody>
      </p:sp>
      <p:sp>
        <p:nvSpPr>
          <p:cNvPr id="5" name="4 Marcador de pie de página"/>
          <p:cNvSpPr>
            <a:spLocks noGrp="1"/>
          </p:cNvSpPr>
          <p:nvPr>
            <p:ph type="ftr" sz="quarter" idx="11"/>
          </p:nvPr>
        </p:nvSpPr>
        <p:spPr/>
        <p:txBody>
          <a:bodyPr/>
          <a:lstStyle/>
          <a:p>
            <a:endParaRPr lang="es-ES_tradnl">
              <a:solidFill>
                <a:prstClr val="black">
                  <a:tint val="75000"/>
                </a:prstClr>
              </a:solidFill>
            </a:endParaRPr>
          </a:p>
        </p:txBody>
      </p:sp>
      <p:sp>
        <p:nvSpPr>
          <p:cNvPr id="6" name="5 Marcador de número de diapositiva"/>
          <p:cNvSpPr>
            <a:spLocks noGrp="1"/>
          </p:cNvSpPr>
          <p:nvPr>
            <p:ph type="sldNum" sz="quarter" idx="12"/>
          </p:nvPr>
        </p:nvSpPr>
        <p:spPr/>
        <p:txBody>
          <a:bodyPr/>
          <a:lstStyle/>
          <a:p>
            <a:fld id="{678A3828-2EAE-4942-8AE4-7D76828EFB79}" type="slidenum">
              <a:rPr lang="es-ES_tradnl" smtClean="0">
                <a:solidFill>
                  <a:prstClr val="black">
                    <a:tint val="75000"/>
                  </a:prstClr>
                </a:solidFill>
              </a:rPr>
              <a:pPr/>
              <a:t>‹Nº›</a:t>
            </a:fld>
            <a:endParaRPr lang="es-ES_tradnl">
              <a:solidFill>
                <a:prstClr val="black">
                  <a:tint val="75000"/>
                </a:prstClr>
              </a:solidFill>
            </a:endParaRPr>
          </a:p>
        </p:txBody>
      </p:sp>
    </p:spTree>
    <p:extLst>
      <p:ext uri="{BB962C8B-B14F-4D97-AF65-F5344CB8AC3E}">
        <p14:creationId xmlns:p14="http://schemas.microsoft.com/office/powerpoint/2010/main" xmlns="" val="1333030931"/>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blank">
  <p:cSld name="1_En blanco">
    <p:spTree>
      <p:nvGrpSpPr>
        <p:cNvPr id="1" name=""/>
        <p:cNvGrpSpPr/>
        <p:nvPr/>
      </p:nvGrpSpPr>
      <p:grpSpPr>
        <a:xfrm>
          <a:off x="0" y="0"/>
          <a:ext cx="0" cy="0"/>
          <a:chOff x="0" y="0"/>
          <a:chExt cx="0" cy="0"/>
        </a:xfrm>
      </p:grpSpPr>
      <p:sp>
        <p:nvSpPr>
          <p:cNvPr id="2" name="1 Marcador de fecha"/>
          <p:cNvSpPr txBox="1">
            <a:spLocks noGrp="1"/>
          </p:cNvSpPr>
          <p:nvPr>
            <p:ph type="dt" sz="half" idx="7"/>
          </p:nvPr>
        </p:nvSpPr>
        <p:spPr/>
        <p:txBody>
          <a:bodyPr/>
          <a:lstStyle>
            <a:lvl1pPr>
              <a:defRPr/>
            </a:lvl1pPr>
          </a:lstStyle>
          <a:p>
            <a:fld id="{F48F2F9E-C43E-429E-9AE0-EC403A558EAC}" type="datetime1">
              <a:rPr lang="es-ES">
                <a:solidFill>
                  <a:prstClr val="black">
                    <a:tint val="75000"/>
                  </a:prstClr>
                </a:solidFill>
              </a:rPr>
              <a:pPr/>
              <a:t>02/09/2017</a:t>
            </a:fld>
            <a:endParaRPr lang="es-ES">
              <a:solidFill>
                <a:prstClr val="black">
                  <a:tint val="75000"/>
                </a:prstClr>
              </a:solidFill>
            </a:endParaRPr>
          </a:p>
        </p:txBody>
      </p:sp>
      <p:sp>
        <p:nvSpPr>
          <p:cNvPr id="3" name="2 Marcador de pie de página"/>
          <p:cNvSpPr txBox="1">
            <a:spLocks noGrp="1"/>
          </p:cNvSpPr>
          <p:nvPr>
            <p:ph type="ftr" sz="quarter" idx="9"/>
          </p:nvPr>
        </p:nvSpPr>
        <p:spPr/>
        <p:txBody>
          <a:bodyPr/>
          <a:lstStyle>
            <a:lvl1pPr>
              <a:defRPr/>
            </a:lvl1pPr>
          </a:lstStyle>
          <a:p>
            <a:endParaRPr lang="es-ES">
              <a:solidFill>
                <a:prstClr val="black">
                  <a:tint val="75000"/>
                </a:prstClr>
              </a:solidFill>
            </a:endParaRPr>
          </a:p>
        </p:txBody>
      </p:sp>
      <p:sp>
        <p:nvSpPr>
          <p:cNvPr id="4" name="3 Marcador de número de diapositiva"/>
          <p:cNvSpPr txBox="1">
            <a:spLocks noGrp="1"/>
          </p:cNvSpPr>
          <p:nvPr>
            <p:ph type="sldNum" sz="quarter" idx="8"/>
          </p:nvPr>
        </p:nvSpPr>
        <p:spPr/>
        <p:txBody>
          <a:bodyPr/>
          <a:lstStyle>
            <a:lvl1pPr>
              <a:defRPr/>
            </a:lvl1pPr>
          </a:lstStyle>
          <a:p>
            <a:fld id="{52802FB8-9669-4FDB-B6AE-064BC782CF73}" type="slidenum">
              <a:rPr>
                <a:solidFill>
                  <a:prstClr val="black">
                    <a:tint val="75000"/>
                  </a:prstClr>
                </a:solidFill>
              </a:rPr>
              <a:pPr/>
              <a:t>‹Nº›</a:t>
            </a:fld>
            <a:endParaRPr lang="es-ES">
              <a:solidFill>
                <a:prstClr val="black">
                  <a:tint val="75000"/>
                </a:prstClr>
              </a:solidFill>
            </a:endParaRPr>
          </a:p>
        </p:txBody>
      </p:sp>
      <p:sp>
        <p:nvSpPr>
          <p:cNvPr id="5" name="4 Título"/>
          <p:cNvSpPr txBox="1">
            <a:spLocks noGrp="1"/>
          </p:cNvSpPr>
          <p:nvPr>
            <p:ph type="title" idx="4294967295"/>
          </p:nvPr>
        </p:nvSpPr>
        <p:spPr/>
        <p:txBody>
          <a:bodyPr/>
          <a:lstStyle>
            <a:lvl1pPr>
              <a:defRPr/>
            </a:lvl1pPr>
          </a:lstStyle>
          <a:p>
            <a:pPr lvl="0"/>
            <a:endParaRPr lang="es-ES"/>
          </a:p>
        </p:txBody>
      </p:sp>
      <p:sp>
        <p:nvSpPr>
          <p:cNvPr id="6" name="5 Marcador de texto"/>
          <p:cNvSpPr txBox="1">
            <a:spLocks noGrp="1"/>
          </p:cNvSpPr>
          <p:nvPr>
            <p:ph type="body" idx="4294967295"/>
          </p:nvPr>
        </p:nvSpPr>
        <p:spPr/>
        <p:txBody>
          <a:bodyPr/>
          <a:lstStyle>
            <a:lvl1pPr hangingPunct="0">
              <a:defRPr>
                <a:latin typeface="Arial" pitchFamily="18"/>
              </a:defRPr>
            </a:lvl1pPr>
          </a:lstStyle>
          <a:p>
            <a:pPr lvl="0"/>
            <a:endParaRPr lang="es-ES"/>
          </a:p>
        </p:txBody>
      </p:sp>
    </p:spTree>
    <p:extLst>
      <p:ext uri="{BB962C8B-B14F-4D97-AF65-F5344CB8AC3E}">
        <p14:creationId xmlns:p14="http://schemas.microsoft.com/office/powerpoint/2010/main" xmlns="" val="8211546"/>
      </p:ext>
    </p:extLst>
  </p:cSld>
  <p:clrMapOvr>
    <a:masterClrMapping/>
  </p:clrMapOvr>
  <p:transition/>
  <p:hf sldNum="0"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theme" Target="../theme/theme3.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4.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4.xml"/><Relationship Id="rId13" Type="http://schemas.openxmlformats.org/officeDocument/2006/relationships/theme" Target="../theme/theme5.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slideLayout" Target="../slideLayouts/slideLayout58.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6.xml"/><Relationship Id="rId13" Type="http://schemas.openxmlformats.org/officeDocument/2006/relationships/theme" Target="../theme/theme6.xml"/><Relationship Id="rId3" Type="http://schemas.openxmlformats.org/officeDocument/2006/relationships/slideLayout" Target="../slideLayouts/slideLayout61.xml"/><Relationship Id="rId7" Type="http://schemas.openxmlformats.org/officeDocument/2006/relationships/slideLayout" Target="../slideLayouts/slideLayout65.xml"/><Relationship Id="rId12" Type="http://schemas.openxmlformats.org/officeDocument/2006/relationships/slideLayout" Target="../slideLayouts/slideLayout70.xml"/><Relationship Id="rId2" Type="http://schemas.openxmlformats.org/officeDocument/2006/relationships/slideLayout" Target="../slideLayouts/slideLayout60.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5" Type="http://schemas.openxmlformats.org/officeDocument/2006/relationships/slideLayout" Target="../slideLayouts/slideLayout63.xml"/><Relationship Id="rId10" Type="http://schemas.openxmlformats.org/officeDocument/2006/relationships/slideLayout" Target="../slideLayouts/slideLayout68.xml"/><Relationship Id="rId4" Type="http://schemas.openxmlformats.org/officeDocument/2006/relationships/slideLayout" Target="../slideLayouts/slideLayout62.xml"/><Relationship Id="rId9" Type="http://schemas.openxmlformats.org/officeDocument/2006/relationships/slideLayout" Target="../slideLayouts/slideLayout67.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8.xml"/><Relationship Id="rId3" Type="http://schemas.openxmlformats.org/officeDocument/2006/relationships/slideLayout" Target="../slideLayouts/slideLayout73.xml"/><Relationship Id="rId7" Type="http://schemas.openxmlformats.org/officeDocument/2006/relationships/slideLayout" Target="../slideLayouts/slideLayout77.xml"/><Relationship Id="rId12" Type="http://schemas.openxmlformats.org/officeDocument/2006/relationships/theme" Target="../theme/theme7.xml"/><Relationship Id="rId2" Type="http://schemas.openxmlformats.org/officeDocument/2006/relationships/slideLayout" Target="../slideLayouts/slideLayout72.xml"/><Relationship Id="rId1" Type="http://schemas.openxmlformats.org/officeDocument/2006/relationships/slideLayout" Target="../slideLayouts/slideLayout71.xml"/><Relationship Id="rId6" Type="http://schemas.openxmlformats.org/officeDocument/2006/relationships/slideLayout" Target="../slideLayouts/slideLayout76.xml"/><Relationship Id="rId11" Type="http://schemas.openxmlformats.org/officeDocument/2006/relationships/slideLayout" Target="../slideLayouts/slideLayout81.xml"/><Relationship Id="rId5" Type="http://schemas.openxmlformats.org/officeDocument/2006/relationships/slideLayout" Target="../slideLayouts/slideLayout75.xml"/><Relationship Id="rId10" Type="http://schemas.openxmlformats.org/officeDocument/2006/relationships/slideLayout" Target="../slideLayouts/slideLayout80.xml"/><Relationship Id="rId4" Type="http://schemas.openxmlformats.org/officeDocument/2006/relationships/slideLayout" Target="../slideLayouts/slideLayout74.xml"/><Relationship Id="rId9" Type="http://schemas.openxmlformats.org/officeDocument/2006/relationships/slideLayout" Target="../slideLayouts/slideLayout79.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9.xml"/><Relationship Id="rId13" Type="http://schemas.openxmlformats.org/officeDocument/2006/relationships/theme" Target="../theme/theme8.xml"/><Relationship Id="rId3" Type="http://schemas.openxmlformats.org/officeDocument/2006/relationships/slideLayout" Target="../slideLayouts/slideLayout84.xml"/><Relationship Id="rId7" Type="http://schemas.openxmlformats.org/officeDocument/2006/relationships/slideLayout" Target="../slideLayouts/slideLayout88.xml"/><Relationship Id="rId12" Type="http://schemas.openxmlformats.org/officeDocument/2006/relationships/slideLayout" Target="../slideLayouts/slideLayout93.xml"/><Relationship Id="rId2" Type="http://schemas.openxmlformats.org/officeDocument/2006/relationships/slideLayout" Target="../slideLayouts/slideLayout83.xml"/><Relationship Id="rId1" Type="http://schemas.openxmlformats.org/officeDocument/2006/relationships/slideLayout" Target="../slideLayouts/slideLayout82.xml"/><Relationship Id="rId6" Type="http://schemas.openxmlformats.org/officeDocument/2006/relationships/slideLayout" Target="../slideLayouts/slideLayout87.xml"/><Relationship Id="rId11" Type="http://schemas.openxmlformats.org/officeDocument/2006/relationships/slideLayout" Target="../slideLayouts/slideLayout92.xml"/><Relationship Id="rId5" Type="http://schemas.openxmlformats.org/officeDocument/2006/relationships/slideLayout" Target="../slideLayouts/slideLayout86.xml"/><Relationship Id="rId10" Type="http://schemas.openxmlformats.org/officeDocument/2006/relationships/slideLayout" Target="../slideLayouts/slideLayout91.xml"/><Relationship Id="rId4" Type="http://schemas.openxmlformats.org/officeDocument/2006/relationships/slideLayout" Target="../slideLayouts/slideLayout85.xml"/><Relationship Id="rId9" Type="http://schemas.openxmlformats.org/officeDocument/2006/relationships/slideLayout" Target="../slideLayouts/slideLayout9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1 Título"/>
          <p:cNvSpPr txBox="1">
            <a:spLocks noGrp="1"/>
          </p:cNvSpPr>
          <p:nvPr>
            <p:ph type="title"/>
          </p:nvPr>
        </p:nvSpPr>
        <p:spPr>
          <a:xfrm>
            <a:off x="685800" y="2130478"/>
            <a:ext cx="7772043" cy="1469523"/>
          </a:xfrm>
          <a:prstGeom prst="rect">
            <a:avLst/>
          </a:prstGeom>
          <a:noFill/>
          <a:ln>
            <a:noFill/>
          </a:ln>
        </p:spPr>
        <p:txBody>
          <a:bodyPr vert="horz" wrap="square" lIns="90004" tIns="44997" rIns="90004" bIns="44997" anchor="t" anchorCtr="1" compatLnSpc="1"/>
          <a:lstStyle/>
          <a:p>
            <a:pPr lvl="0"/>
            <a:r>
              <a:rPr lang="es-ES"/>
              <a:t>Pulse para editar el formato del texto de títuloHaga clic para modificar el estilo de título del patrón</a:t>
            </a:r>
          </a:p>
        </p:txBody>
      </p:sp>
      <p:sp>
        <p:nvSpPr>
          <p:cNvPr id="3" name="3 Marcador de fecha"/>
          <p:cNvSpPr txBox="1">
            <a:spLocks noGrp="1"/>
          </p:cNvSpPr>
          <p:nvPr>
            <p:ph type="dt" sz="half" idx="2"/>
          </p:nvPr>
        </p:nvSpPr>
        <p:spPr>
          <a:xfrm>
            <a:off x="457200" y="6356515"/>
            <a:ext cx="2133359" cy="364681"/>
          </a:xfrm>
          <a:prstGeom prst="rect">
            <a:avLst/>
          </a:prstGeom>
          <a:noFill/>
          <a:ln>
            <a:noFill/>
          </a:ln>
        </p:spPr>
        <p:txBody>
          <a:bodyPr vert="horz" wrap="square" lIns="90004" tIns="44997" rIns="90004" bIns="44997" anchor="t" anchorCtr="0" compatLnSpc="1"/>
          <a:lstStyle>
            <a:lvl1pPr marL="0" marR="0" lvl="0" indent="0" algn="l" defTabSz="914400" rtl="0" fontAlgn="auto" hangingPunct="1">
              <a:lnSpc>
                <a:spcPct val="100000"/>
              </a:lnSpc>
              <a:spcBef>
                <a:spcPts val="0"/>
              </a:spcBef>
              <a:spcAft>
                <a:spcPts val="0"/>
              </a:spcAft>
              <a:buNone/>
              <a:tabLst/>
              <a:defRPr lang="es-ES" sz="1800" b="0" i="0" u="none" strike="noStrike" kern="1200" cap="none" spc="0" baseline="0">
                <a:solidFill>
                  <a:srgbClr val="000000"/>
                </a:solidFill>
                <a:uFillTx/>
                <a:latin typeface="Calibri" pitchFamily="18"/>
                <a:ea typeface="Lucida Sans Unicode" pitchFamily="2"/>
                <a:cs typeface="Tahoma" pitchFamily="2"/>
              </a:defRPr>
            </a:lvl1pPr>
          </a:lstStyle>
          <a:p>
            <a:pPr lvl="0"/>
            <a:fld id="{77481141-832E-448F-AA7F-399C79830691}" type="datetime1">
              <a:rPr lang="es-ES"/>
              <a:pPr lvl="0"/>
              <a:t>02/09/2017</a:t>
            </a:fld>
            <a:endParaRPr lang="es-ES"/>
          </a:p>
        </p:txBody>
      </p:sp>
      <p:sp>
        <p:nvSpPr>
          <p:cNvPr id="4" name="4 Marcador de pie de página"/>
          <p:cNvSpPr txBox="1">
            <a:spLocks noGrp="1"/>
          </p:cNvSpPr>
          <p:nvPr>
            <p:ph type="ftr" sz="quarter" idx="3"/>
          </p:nvPr>
        </p:nvSpPr>
        <p:spPr>
          <a:xfrm>
            <a:off x="3124075" y="6356515"/>
            <a:ext cx="2895118" cy="364681"/>
          </a:xfrm>
          <a:prstGeom prst="rect">
            <a:avLst/>
          </a:prstGeom>
          <a:noFill/>
          <a:ln>
            <a:noFill/>
          </a:ln>
        </p:spPr>
        <p:txBody>
          <a:bodyPr vert="horz" wrap="square" lIns="90004" tIns="44997" rIns="90004" bIns="44997" anchor="t" anchorCtr="0" compatLnSpc="1"/>
          <a:lstStyle>
            <a:lvl1pPr marL="0" marR="0" lvl="0" indent="0" algn="l" defTabSz="914400" rtl="0" fontAlgn="auto" hangingPunct="0">
              <a:lnSpc>
                <a:spcPct val="100000"/>
              </a:lnSpc>
              <a:spcBef>
                <a:spcPts val="0"/>
              </a:spcBef>
              <a:spcAft>
                <a:spcPts val="0"/>
              </a:spcAft>
              <a:buNone/>
              <a:tabLst/>
              <a:defRPr lang="es-ES" sz="2400" b="0" i="0" u="none" strike="noStrike" kern="1200" cap="none" spc="0" baseline="0">
                <a:solidFill>
                  <a:srgbClr val="000000"/>
                </a:solidFill>
                <a:uFillTx/>
                <a:latin typeface="Times New Roman" pitchFamily="18"/>
                <a:ea typeface="Lucida Sans Unicode" pitchFamily="2"/>
                <a:cs typeface="Tahoma" pitchFamily="2"/>
              </a:defRPr>
            </a:lvl1pPr>
          </a:lstStyle>
          <a:p>
            <a:pPr lvl="0"/>
            <a:endParaRPr lang="es-ES"/>
          </a:p>
        </p:txBody>
      </p:sp>
      <p:sp>
        <p:nvSpPr>
          <p:cNvPr id="5" name="5 Marcador de número de diapositiva"/>
          <p:cNvSpPr txBox="1">
            <a:spLocks noGrp="1"/>
          </p:cNvSpPr>
          <p:nvPr>
            <p:ph type="sldNum" sz="quarter" idx="4"/>
          </p:nvPr>
        </p:nvSpPr>
        <p:spPr>
          <a:xfrm>
            <a:off x="6553084" y="6356515"/>
            <a:ext cx="2133359" cy="364681"/>
          </a:xfrm>
          <a:prstGeom prst="rect">
            <a:avLst/>
          </a:prstGeom>
          <a:noFill/>
          <a:ln>
            <a:noFill/>
          </a:ln>
        </p:spPr>
        <p:txBody>
          <a:bodyPr vert="horz" wrap="square" lIns="90004" tIns="44997" rIns="90004" bIns="44997" anchor="t" anchorCtr="0" compatLnSpc="1"/>
          <a:lstStyle>
            <a:lvl1pPr marL="0" marR="0" lvl="0" indent="0" algn="l" defTabSz="914400" rtl="0" fontAlgn="auto" hangingPunct="1">
              <a:lnSpc>
                <a:spcPct val="100000"/>
              </a:lnSpc>
              <a:spcBef>
                <a:spcPts val="0"/>
              </a:spcBef>
              <a:spcAft>
                <a:spcPts val="0"/>
              </a:spcAft>
              <a:buNone/>
              <a:tabLst/>
              <a:defRPr lang="es-ES" sz="1800" b="0" i="0" u="none" strike="noStrike" kern="1200" cap="none" spc="0" baseline="0">
                <a:solidFill>
                  <a:srgbClr val="000000"/>
                </a:solidFill>
                <a:uFillTx/>
                <a:latin typeface="Calibri" pitchFamily="18"/>
                <a:ea typeface="Lucida Sans Unicode" pitchFamily="2"/>
                <a:cs typeface="Tahoma" pitchFamily="2"/>
              </a:defRPr>
            </a:lvl1pPr>
          </a:lstStyle>
          <a:p>
            <a:pPr lvl="0"/>
            <a:fld id="{5957388C-290D-4C03-ACBC-A2FD13593ABC}" type="slidenum">
              <a:rPr/>
              <a:pPr lvl="0"/>
              <a:t>‹Nº›</a:t>
            </a:fld>
            <a:endParaRPr lang="es-ES"/>
          </a:p>
        </p:txBody>
      </p:sp>
      <p:sp>
        <p:nvSpPr>
          <p:cNvPr id="6" name="5 Marcador de texto"/>
          <p:cNvSpPr txBox="1">
            <a:spLocks noGrp="1"/>
          </p:cNvSpPr>
          <p:nvPr>
            <p:ph type="body" idx="1"/>
          </p:nvPr>
        </p:nvSpPr>
        <p:spPr>
          <a:xfrm>
            <a:off x="457200" y="1604515"/>
            <a:ext cx="8229243" cy="4525923"/>
          </a:xfrm>
          <a:prstGeom prst="rect">
            <a:avLst/>
          </a:prstGeom>
          <a:noFill/>
          <a:ln>
            <a:noFill/>
          </a:ln>
        </p:spPr>
        <p:txBody>
          <a:bodyPr vert="horz" wrap="square" lIns="0" tIns="0" rIns="0" bIns="0" anchor="t" anchorCtr="0" compatLnSpc="1"/>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p:txStyles>
    <p:titleStyle>
      <a:lvl1pPr marL="0" marR="0" lvl="0" indent="0" algn="ctr" defTabSz="914400" rtl="0" fontAlgn="auto" hangingPunct="1">
        <a:lnSpc>
          <a:spcPct val="100000"/>
        </a:lnSpc>
        <a:spcBef>
          <a:spcPts val="0"/>
        </a:spcBef>
        <a:spcAft>
          <a:spcPts val="0"/>
        </a:spcAft>
        <a:buSzPct val="45000"/>
        <a:buFont typeface="StarSymbol"/>
        <a:buChar char="●"/>
        <a:tabLst/>
        <a:defRPr lang="es-ES" sz="4400" b="0" i="0" u="none" strike="noStrike" kern="1200" cap="none" spc="0" baseline="0">
          <a:solidFill>
            <a:srgbClr val="000000"/>
          </a:solidFill>
          <a:uFillTx/>
          <a:latin typeface="Calibri" pitchFamily="18"/>
          <a:ea typeface="Microsoft YaHei" pitchFamily="2"/>
          <a:cs typeface="Mangal" pitchFamily="2"/>
        </a:defRPr>
      </a:lvl1pPr>
    </p:titleStyle>
    <p:bodyStyle>
      <a:lvl1pPr marL="431999" marR="0" lvl="0" indent="-323999" algn="l" defTabSz="914400" rtl="0" fontAlgn="auto" hangingPunct="1">
        <a:lnSpc>
          <a:spcPct val="100000"/>
        </a:lnSpc>
        <a:spcBef>
          <a:spcPts val="0"/>
        </a:spcBef>
        <a:spcAft>
          <a:spcPts val="1415"/>
        </a:spcAft>
        <a:buSzPct val="45000"/>
        <a:buFont typeface="StarSymbol"/>
        <a:buChar char="●"/>
        <a:tabLst/>
        <a:defRPr lang="es-ES" sz="3200" b="0" i="0" u="none" strike="noStrike" kern="1200" cap="none" spc="0" baseline="0">
          <a:solidFill>
            <a:srgbClr val="000000"/>
          </a:solidFill>
          <a:uFillTx/>
          <a:latin typeface="Calibri"/>
          <a:ea typeface="Microsoft YaHei" pitchFamily="2"/>
          <a:cs typeface="Mangal" pitchFamily="2"/>
        </a:defRPr>
      </a:lvl1pPr>
      <a:lvl2pPr marL="863998" marR="0" lvl="1" indent="-323999" algn="l" defTabSz="914400" rtl="0" fontAlgn="auto" hangingPunct="1">
        <a:lnSpc>
          <a:spcPct val="100000"/>
        </a:lnSpc>
        <a:spcBef>
          <a:spcPts val="0"/>
        </a:spcBef>
        <a:spcAft>
          <a:spcPts val="1135"/>
        </a:spcAft>
        <a:buSzPct val="45000"/>
        <a:buFont typeface="StarSymbol"/>
        <a:buChar char="●"/>
        <a:tabLst/>
        <a:defRPr lang="es-ES" sz="2400" b="0" i="0" u="none" strike="noStrike" kern="1200" cap="none" spc="0" baseline="0">
          <a:solidFill>
            <a:srgbClr val="000000"/>
          </a:solidFill>
          <a:uFillTx/>
          <a:latin typeface="Calibri"/>
          <a:ea typeface="Microsoft YaHei" pitchFamily="2"/>
          <a:cs typeface="Mangal" pitchFamily="2"/>
        </a:defRPr>
      </a:lvl2pPr>
      <a:lvl3pPr marL="1295997" marR="0" lvl="2" indent="-287999" algn="l" defTabSz="914400" rtl="0" fontAlgn="auto" hangingPunct="1">
        <a:lnSpc>
          <a:spcPct val="100000"/>
        </a:lnSpc>
        <a:spcBef>
          <a:spcPts val="0"/>
        </a:spcBef>
        <a:spcAft>
          <a:spcPts val="850"/>
        </a:spcAft>
        <a:buSzPct val="75000"/>
        <a:buFont typeface="StarSymbol"/>
        <a:buChar char="–"/>
        <a:tabLst/>
        <a:defRPr lang="es-ES" sz="2000" b="0" i="0" u="none" strike="noStrike" kern="1200" cap="none" spc="0" baseline="0">
          <a:solidFill>
            <a:srgbClr val="000000"/>
          </a:solidFill>
          <a:uFillTx/>
          <a:latin typeface="Calibri"/>
          <a:ea typeface="Microsoft YaHei" pitchFamily="2"/>
          <a:cs typeface="Mangal" pitchFamily="2"/>
        </a:defRPr>
      </a:lvl3pPr>
      <a:lvl4pPr marL="1727996" marR="0" lvl="3" indent="-215999" algn="l" defTabSz="914400" rtl="0" fontAlgn="auto" hangingPunct="1">
        <a:lnSpc>
          <a:spcPct val="100000"/>
        </a:lnSpc>
        <a:spcBef>
          <a:spcPts val="0"/>
        </a:spcBef>
        <a:spcAft>
          <a:spcPts val="565"/>
        </a:spcAft>
        <a:buSzPct val="45000"/>
        <a:buFont typeface="StarSymbol"/>
        <a:buChar char="●"/>
        <a:tabLst/>
        <a:defRPr lang="es-ES" sz="2000" b="0" i="0" u="none" strike="noStrike" kern="1200" cap="none" spc="0" baseline="0">
          <a:solidFill>
            <a:srgbClr val="000000"/>
          </a:solidFill>
          <a:uFillTx/>
          <a:latin typeface="Calibri"/>
          <a:ea typeface="Microsoft YaHei" pitchFamily="2"/>
          <a:cs typeface="Mangal" pitchFamily="2"/>
        </a:defRPr>
      </a:lvl4pPr>
      <a:lvl5pPr marL="2159995" marR="0" lvl="4" indent="-215999" algn="l" defTabSz="914400" rtl="0" fontAlgn="auto" hangingPunct="1">
        <a:lnSpc>
          <a:spcPct val="100000"/>
        </a:lnSpc>
        <a:spcBef>
          <a:spcPts val="0"/>
        </a:spcBef>
        <a:spcAft>
          <a:spcPts val="285"/>
        </a:spcAft>
        <a:buSzPct val="75000"/>
        <a:buFont typeface="StarSymbol"/>
        <a:buChar char="–"/>
        <a:tabLst/>
        <a:defRPr lang="es-ES" sz="2000" b="0" i="0" u="none" strike="noStrike" kern="1200" cap="none" spc="0" baseline="0">
          <a:solidFill>
            <a:srgbClr val="000000"/>
          </a:solidFill>
          <a:uFillTx/>
          <a:latin typeface="Calibri"/>
          <a:ea typeface="Microsoft YaHei" pitchFamily="2"/>
          <a:cs typeface="Mangal" pitchFamily="2"/>
        </a:defRPr>
      </a:lvl5pPr>
    </p:bodyStyle>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2" name="1 Marcador de fecha"/>
          <p:cNvSpPr txBox="1">
            <a:spLocks noGrp="1"/>
          </p:cNvSpPr>
          <p:nvPr>
            <p:ph type="dt" sz="half" idx="2"/>
          </p:nvPr>
        </p:nvSpPr>
        <p:spPr>
          <a:xfrm>
            <a:off x="457200" y="6356515"/>
            <a:ext cx="2133359" cy="364681"/>
          </a:xfrm>
          <a:prstGeom prst="rect">
            <a:avLst/>
          </a:prstGeom>
          <a:noFill/>
          <a:ln>
            <a:noFill/>
          </a:ln>
        </p:spPr>
        <p:txBody>
          <a:bodyPr vert="horz" wrap="square" lIns="90004" tIns="44997" rIns="90004" bIns="44997" anchor="t" anchorCtr="0" compatLnSpc="1"/>
          <a:lstStyle>
            <a:lvl1pPr marL="0" marR="0" lvl="0" indent="0" algn="l" defTabSz="914400" rtl="0" fontAlgn="auto" hangingPunct="1">
              <a:lnSpc>
                <a:spcPct val="100000"/>
              </a:lnSpc>
              <a:spcBef>
                <a:spcPts val="0"/>
              </a:spcBef>
              <a:spcAft>
                <a:spcPts val="0"/>
              </a:spcAft>
              <a:buNone/>
              <a:tabLst/>
              <a:defRPr lang="es-ES" sz="1800" b="0" i="0" u="none" strike="noStrike" kern="1200" cap="none" spc="0" baseline="0">
                <a:solidFill>
                  <a:srgbClr val="000000"/>
                </a:solidFill>
                <a:uFillTx/>
                <a:latin typeface="Calibri" pitchFamily="18"/>
                <a:ea typeface="Lucida Sans Unicode" pitchFamily="2"/>
                <a:cs typeface="Tahoma" pitchFamily="2"/>
              </a:defRPr>
            </a:lvl1pPr>
          </a:lstStyle>
          <a:p>
            <a:pPr lvl="0"/>
            <a:fld id="{9A0396E4-2C92-4FF7-8D9F-456621EEDBEB}" type="datetime1">
              <a:rPr lang="es-ES"/>
              <a:pPr lvl="0"/>
              <a:t>02/09/2017</a:t>
            </a:fld>
            <a:endParaRPr lang="es-ES"/>
          </a:p>
        </p:txBody>
      </p:sp>
      <p:sp>
        <p:nvSpPr>
          <p:cNvPr id="3" name="2 Marcador de pie de página"/>
          <p:cNvSpPr txBox="1">
            <a:spLocks noGrp="1"/>
          </p:cNvSpPr>
          <p:nvPr>
            <p:ph type="ftr" sz="quarter" idx="3"/>
          </p:nvPr>
        </p:nvSpPr>
        <p:spPr>
          <a:xfrm>
            <a:off x="3124075" y="6356515"/>
            <a:ext cx="2895118" cy="364681"/>
          </a:xfrm>
          <a:prstGeom prst="rect">
            <a:avLst/>
          </a:prstGeom>
          <a:noFill/>
          <a:ln>
            <a:noFill/>
          </a:ln>
        </p:spPr>
        <p:txBody>
          <a:bodyPr vert="horz" wrap="square" lIns="90004" tIns="44997" rIns="90004" bIns="44997" anchor="t" anchorCtr="0" compatLnSpc="1"/>
          <a:lstStyle>
            <a:lvl1pPr marL="0" marR="0" lvl="0" indent="0" algn="l" defTabSz="914400" rtl="0" fontAlgn="auto" hangingPunct="0">
              <a:lnSpc>
                <a:spcPct val="100000"/>
              </a:lnSpc>
              <a:spcBef>
                <a:spcPts val="0"/>
              </a:spcBef>
              <a:spcAft>
                <a:spcPts val="0"/>
              </a:spcAft>
              <a:buNone/>
              <a:tabLst/>
              <a:defRPr lang="es-ES" sz="2400" b="0" i="0" u="none" strike="noStrike" kern="1200" cap="none" spc="0" baseline="0">
                <a:solidFill>
                  <a:srgbClr val="000000"/>
                </a:solidFill>
                <a:uFillTx/>
                <a:latin typeface="Times New Roman" pitchFamily="18"/>
                <a:ea typeface="Lucida Sans Unicode" pitchFamily="2"/>
                <a:cs typeface="Tahoma" pitchFamily="2"/>
              </a:defRPr>
            </a:lvl1pPr>
          </a:lstStyle>
          <a:p>
            <a:pPr lvl="0"/>
            <a:endParaRPr lang="es-ES"/>
          </a:p>
        </p:txBody>
      </p:sp>
      <p:sp>
        <p:nvSpPr>
          <p:cNvPr id="4" name="3 Marcador de número de diapositiva"/>
          <p:cNvSpPr txBox="1">
            <a:spLocks noGrp="1"/>
          </p:cNvSpPr>
          <p:nvPr>
            <p:ph type="sldNum" sz="quarter" idx="4"/>
          </p:nvPr>
        </p:nvSpPr>
        <p:spPr>
          <a:xfrm>
            <a:off x="6553084" y="6356515"/>
            <a:ext cx="2133359" cy="364681"/>
          </a:xfrm>
          <a:prstGeom prst="rect">
            <a:avLst/>
          </a:prstGeom>
          <a:noFill/>
          <a:ln>
            <a:noFill/>
          </a:ln>
        </p:spPr>
        <p:txBody>
          <a:bodyPr vert="horz" wrap="square" lIns="90004" tIns="44997" rIns="90004" bIns="44997" anchor="t" anchorCtr="0" compatLnSpc="1"/>
          <a:lstStyle>
            <a:lvl1pPr marL="0" marR="0" lvl="0" indent="0" algn="l" defTabSz="914400" rtl="0" fontAlgn="auto" hangingPunct="1">
              <a:lnSpc>
                <a:spcPct val="100000"/>
              </a:lnSpc>
              <a:spcBef>
                <a:spcPts val="0"/>
              </a:spcBef>
              <a:spcAft>
                <a:spcPts val="0"/>
              </a:spcAft>
              <a:buNone/>
              <a:tabLst/>
              <a:defRPr lang="es-ES" sz="1800" b="0" i="0" u="none" strike="noStrike" kern="1200" cap="none" spc="0" baseline="0">
                <a:solidFill>
                  <a:srgbClr val="000000"/>
                </a:solidFill>
                <a:uFillTx/>
                <a:latin typeface="Calibri" pitchFamily="18"/>
                <a:ea typeface="Lucida Sans Unicode" pitchFamily="2"/>
                <a:cs typeface="Tahoma" pitchFamily="2"/>
              </a:defRPr>
            </a:lvl1pPr>
          </a:lstStyle>
          <a:p>
            <a:pPr lvl="0"/>
            <a:fld id="{083D3883-B0A4-44D2-A210-103EF8047EF9}" type="slidenum">
              <a:rPr/>
              <a:pPr lvl="0"/>
              <a:t>‹Nº›</a:t>
            </a:fld>
            <a:endParaRPr lang="es-ES"/>
          </a:p>
        </p:txBody>
      </p:sp>
      <p:sp>
        <p:nvSpPr>
          <p:cNvPr id="5" name="4 Marcador de título"/>
          <p:cNvSpPr txBox="1">
            <a:spLocks noGrp="1"/>
          </p:cNvSpPr>
          <p:nvPr>
            <p:ph type="title"/>
          </p:nvPr>
        </p:nvSpPr>
        <p:spPr>
          <a:xfrm>
            <a:off x="457200" y="273597"/>
            <a:ext cx="8229243" cy="1144801"/>
          </a:xfrm>
          <a:prstGeom prst="rect">
            <a:avLst/>
          </a:prstGeom>
          <a:noFill/>
          <a:ln>
            <a:noFill/>
          </a:ln>
        </p:spPr>
        <p:txBody>
          <a:bodyPr vert="horz" wrap="square" lIns="0" tIns="0" rIns="0" bIns="0" anchor="ctr" anchorCtr="0" compatLnSpc="1"/>
          <a:lstStyle/>
          <a:p>
            <a:pPr lvl="0"/>
            <a:endParaRPr lang="es-ES"/>
          </a:p>
        </p:txBody>
      </p:sp>
      <p:sp>
        <p:nvSpPr>
          <p:cNvPr id="6" name="5 Marcador de texto"/>
          <p:cNvSpPr txBox="1">
            <a:spLocks noGrp="1"/>
          </p:cNvSpPr>
          <p:nvPr>
            <p:ph type="body" idx="1"/>
          </p:nvPr>
        </p:nvSpPr>
        <p:spPr>
          <a:xfrm>
            <a:off x="457200" y="1604515"/>
            <a:ext cx="8229243" cy="4525923"/>
          </a:xfrm>
          <a:prstGeom prst="rect">
            <a:avLst/>
          </a:prstGeom>
          <a:noFill/>
          <a:ln>
            <a:noFill/>
          </a:ln>
        </p:spPr>
        <p:txBody>
          <a:bodyPr vert="horz" wrap="square" lIns="0" tIns="0" rIns="0" bIns="0" anchor="t" anchorCtr="0" compatLnSpc="1"/>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Tree>
  </p:cSld>
  <p:clrMap bg1="dk1" tx1="lt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p:transition/>
  <p:txStyles>
    <p:titleStyle>
      <a:lvl1pPr marL="0" marR="0" lvl="0" indent="0" algn="l" defTabSz="914400" rtl="0" fontAlgn="auto" hangingPunct="1">
        <a:lnSpc>
          <a:spcPct val="100000"/>
        </a:lnSpc>
        <a:spcBef>
          <a:spcPts val="0"/>
        </a:spcBef>
        <a:spcAft>
          <a:spcPts val="0"/>
        </a:spcAft>
        <a:buSzPct val="45000"/>
        <a:buFont typeface="StarSymbol"/>
        <a:buChar char="●"/>
        <a:tabLst/>
        <a:defRPr lang="es-ES" sz="1800" b="0" i="0" u="none" strike="noStrike" kern="1200" cap="none" spc="0" baseline="0">
          <a:solidFill>
            <a:srgbClr val="000000"/>
          </a:solidFill>
          <a:uFillTx/>
          <a:latin typeface="Calibri" pitchFamily="18"/>
          <a:ea typeface="Microsoft YaHei" pitchFamily="2"/>
          <a:cs typeface="Mangal" pitchFamily="2"/>
        </a:defRPr>
      </a:lvl1pPr>
    </p:titleStyle>
    <p:bodyStyle>
      <a:lvl1pPr marL="431999" marR="0" lvl="0" indent="-323999" algn="l" defTabSz="914400" rtl="0" fontAlgn="auto" hangingPunct="1">
        <a:lnSpc>
          <a:spcPct val="100000"/>
        </a:lnSpc>
        <a:spcBef>
          <a:spcPts val="0"/>
        </a:spcBef>
        <a:spcAft>
          <a:spcPts val="1415"/>
        </a:spcAft>
        <a:buSzPct val="45000"/>
        <a:buFont typeface="StarSymbol"/>
        <a:buChar char="●"/>
        <a:tabLst/>
        <a:defRPr lang="es-ES" sz="3200" b="0" i="0" u="none" strike="noStrike" kern="1200" cap="none" spc="0" baseline="0">
          <a:solidFill>
            <a:srgbClr val="000000"/>
          </a:solidFill>
          <a:uFillTx/>
          <a:latin typeface="Calibri"/>
          <a:ea typeface="Microsoft YaHei" pitchFamily="2"/>
          <a:cs typeface="Mangal" pitchFamily="2"/>
        </a:defRPr>
      </a:lvl1pPr>
      <a:lvl2pPr marL="863998" marR="0" lvl="1" indent="-323999" algn="l" defTabSz="914400" rtl="0" fontAlgn="auto" hangingPunct="1">
        <a:lnSpc>
          <a:spcPct val="100000"/>
        </a:lnSpc>
        <a:spcBef>
          <a:spcPts val="0"/>
        </a:spcBef>
        <a:spcAft>
          <a:spcPts val="1135"/>
        </a:spcAft>
        <a:buSzPct val="45000"/>
        <a:buFont typeface="StarSymbol"/>
        <a:buChar char="●"/>
        <a:tabLst/>
        <a:defRPr lang="es-ES" sz="2400" b="0" i="0" u="none" strike="noStrike" kern="1200" cap="none" spc="0" baseline="0">
          <a:solidFill>
            <a:srgbClr val="000000"/>
          </a:solidFill>
          <a:uFillTx/>
          <a:latin typeface="Calibri"/>
          <a:ea typeface="Microsoft YaHei" pitchFamily="2"/>
          <a:cs typeface="Mangal" pitchFamily="2"/>
        </a:defRPr>
      </a:lvl2pPr>
      <a:lvl3pPr marL="1295997" marR="0" lvl="2" indent="-287999" algn="l" defTabSz="914400" rtl="0" fontAlgn="auto" hangingPunct="1">
        <a:lnSpc>
          <a:spcPct val="100000"/>
        </a:lnSpc>
        <a:spcBef>
          <a:spcPts val="0"/>
        </a:spcBef>
        <a:spcAft>
          <a:spcPts val="850"/>
        </a:spcAft>
        <a:buSzPct val="75000"/>
        <a:buFont typeface="StarSymbol"/>
        <a:buChar char="–"/>
        <a:tabLst/>
        <a:defRPr lang="es-ES" sz="2000" b="0" i="0" u="none" strike="noStrike" kern="1200" cap="none" spc="0" baseline="0">
          <a:solidFill>
            <a:srgbClr val="000000"/>
          </a:solidFill>
          <a:uFillTx/>
          <a:latin typeface="Calibri"/>
          <a:ea typeface="Microsoft YaHei" pitchFamily="2"/>
          <a:cs typeface="Mangal" pitchFamily="2"/>
        </a:defRPr>
      </a:lvl3pPr>
      <a:lvl4pPr marL="1727996" marR="0" lvl="3" indent="-215999" algn="l" defTabSz="914400" rtl="0" fontAlgn="auto" hangingPunct="1">
        <a:lnSpc>
          <a:spcPct val="100000"/>
        </a:lnSpc>
        <a:spcBef>
          <a:spcPts val="0"/>
        </a:spcBef>
        <a:spcAft>
          <a:spcPts val="565"/>
        </a:spcAft>
        <a:buSzPct val="45000"/>
        <a:buFont typeface="StarSymbol"/>
        <a:buChar char="●"/>
        <a:tabLst/>
        <a:defRPr lang="es-ES" sz="2000" b="0" i="0" u="none" strike="noStrike" kern="1200" cap="none" spc="0" baseline="0">
          <a:solidFill>
            <a:srgbClr val="000000"/>
          </a:solidFill>
          <a:uFillTx/>
          <a:latin typeface="Calibri"/>
          <a:ea typeface="Microsoft YaHei" pitchFamily="2"/>
          <a:cs typeface="Mangal" pitchFamily="2"/>
        </a:defRPr>
      </a:lvl4pPr>
      <a:lvl5pPr marL="2159995" marR="0" lvl="4" indent="-215999" algn="l" defTabSz="914400" rtl="0" fontAlgn="auto" hangingPunct="1">
        <a:lnSpc>
          <a:spcPct val="100000"/>
        </a:lnSpc>
        <a:spcBef>
          <a:spcPts val="0"/>
        </a:spcBef>
        <a:spcAft>
          <a:spcPts val="285"/>
        </a:spcAft>
        <a:buSzPct val="75000"/>
        <a:buFont typeface="StarSymbol"/>
        <a:buChar char="–"/>
        <a:tabLst/>
        <a:defRPr lang="es-ES" sz="2000" b="0" i="0" u="none" strike="noStrike" kern="1200" cap="none" spc="0" baseline="0">
          <a:solidFill>
            <a:srgbClr val="000000"/>
          </a:solidFill>
          <a:uFillTx/>
          <a:latin typeface="Calibri"/>
          <a:ea typeface="Microsoft YaHei" pitchFamily="2"/>
          <a:cs typeface="Mangal" pitchFamily="2"/>
        </a:defRPr>
      </a:lvl5pPr>
    </p:bodyStyle>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1 Marcador de fecha"/>
          <p:cNvSpPr txBox="1">
            <a:spLocks noGrp="1"/>
          </p:cNvSpPr>
          <p:nvPr>
            <p:ph type="dt" sz="half" idx="2"/>
          </p:nvPr>
        </p:nvSpPr>
        <p:spPr>
          <a:xfrm>
            <a:off x="457200" y="6356515"/>
            <a:ext cx="2133359" cy="364681"/>
          </a:xfrm>
          <a:prstGeom prst="rect">
            <a:avLst/>
          </a:prstGeom>
          <a:noFill/>
          <a:ln>
            <a:noFill/>
          </a:ln>
        </p:spPr>
        <p:txBody>
          <a:bodyPr vert="horz" wrap="square" lIns="90004" tIns="44997" rIns="90004" bIns="44997" anchor="t" anchorCtr="0" compatLnSpc="1">
            <a:noAutofit/>
          </a:bodyPr>
          <a:lstStyle>
            <a:lvl1pPr marL="0" marR="0" lvl="0" indent="0" algn="l" defTabSz="914400" rtl="0" fontAlgn="auto" hangingPunct="1">
              <a:lnSpc>
                <a:spcPct val="100000"/>
              </a:lnSpc>
              <a:spcBef>
                <a:spcPts val="0"/>
              </a:spcBef>
              <a:spcAft>
                <a:spcPts val="0"/>
              </a:spcAft>
              <a:buNone/>
              <a:tabLst/>
              <a:defRPr lang="es-ES" sz="1800" b="0" i="0" u="none" strike="noStrike" kern="1200" cap="none" spc="0" baseline="0">
                <a:solidFill>
                  <a:srgbClr val="000000"/>
                </a:solidFill>
                <a:uFillTx/>
                <a:latin typeface="Calibri" pitchFamily="18"/>
                <a:ea typeface="Lucida Sans Unicode" pitchFamily="2"/>
                <a:cs typeface="Tahoma" pitchFamily="2"/>
              </a:defRPr>
            </a:lvl1pPr>
          </a:lstStyle>
          <a:p>
            <a:fld id="{FF94F4D8-0FE7-443D-B089-525BF27A2777}" type="datetime1">
              <a:rPr lang="es-ES" smtClean="0"/>
              <a:pPr/>
              <a:t>02/09/2017</a:t>
            </a:fld>
            <a:endParaRPr smtClean="0"/>
          </a:p>
        </p:txBody>
      </p:sp>
      <p:sp>
        <p:nvSpPr>
          <p:cNvPr id="3" name="2 Marcador de pie de página"/>
          <p:cNvSpPr txBox="1">
            <a:spLocks noGrp="1"/>
          </p:cNvSpPr>
          <p:nvPr>
            <p:ph type="ftr" sz="quarter" idx="3"/>
          </p:nvPr>
        </p:nvSpPr>
        <p:spPr>
          <a:xfrm>
            <a:off x="3124075" y="6356515"/>
            <a:ext cx="2895118" cy="364681"/>
          </a:xfrm>
          <a:prstGeom prst="rect">
            <a:avLst/>
          </a:prstGeom>
          <a:noFill/>
          <a:ln>
            <a:noFill/>
          </a:ln>
        </p:spPr>
        <p:txBody>
          <a:bodyPr vert="horz" wrap="square" lIns="90004" tIns="44997" rIns="90004" bIns="44997" anchor="t" anchorCtr="0" compatLnSpc="1">
            <a:noAutofit/>
          </a:bodyPr>
          <a:lstStyle>
            <a:lvl1pPr marL="0" marR="0" lvl="0" indent="0" algn="l" defTabSz="914400" rtl="0" fontAlgn="auto" hangingPunct="0">
              <a:lnSpc>
                <a:spcPct val="100000"/>
              </a:lnSpc>
              <a:spcBef>
                <a:spcPts val="0"/>
              </a:spcBef>
              <a:spcAft>
                <a:spcPts val="0"/>
              </a:spcAft>
              <a:buNone/>
              <a:tabLst/>
              <a:defRPr lang="es-ES" sz="2400" b="0" i="0" u="none" strike="noStrike" kern="1200" cap="none" spc="0" baseline="0">
                <a:solidFill>
                  <a:srgbClr val="000000"/>
                </a:solidFill>
                <a:uFillTx/>
                <a:latin typeface="Times New Roman" pitchFamily="18"/>
                <a:ea typeface="Lucida Sans Unicode" pitchFamily="2"/>
                <a:cs typeface="Tahoma" pitchFamily="2"/>
              </a:defRPr>
            </a:lvl1pPr>
          </a:lstStyle>
          <a:p>
            <a:endParaRPr smtClean="0"/>
          </a:p>
        </p:txBody>
      </p:sp>
      <p:sp>
        <p:nvSpPr>
          <p:cNvPr id="4" name="3 Marcador de número de diapositiva"/>
          <p:cNvSpPr txBox="1">
            <a:spLocks noGrp="1"/>
          </p:cNvSpPr>
          <p:nvPr>
            <p:ph type="sldNum" sz="quarter" idx="4"/>
          </p:nvPr>
        </p:nvSpPr>
        <p:spPr>
          <a:xfrm>
            <a:off x="6553084" y="6356515"/>
            <a:ext cx="2133359" cy="364681"/>
          </a:xfrm>
          <a:prstGeom prst="rect">
            <a:avLst/>
          </a:prstGeom>
          <a:noFill/>
          <a:ln>
            <a:noFill/>
          </a:ln>
        </p:spPr>
        <p:txBody>
          <a:bodyPr vert="horz" wrap="square" lIns="90004" tIns="44997" rIns="90004" bIns="44997" anchor="t" anchorCtr="0" compatLnSpc="1">
            <a:noAutofit/>
          </a:bodyPr>
          <a:lstStyle>
            <a:lvl1pPr marL="0" marR="0" lvl="0" indent="0" algn="l" defTabSz="914400" rtl="0" fontAlgn="auto" hangingPunct="1">
              <a:lnSpc>
                <a:spcPct val="100000"/>
              </a:lnSpc>
              <a:spcBef>
                <a:spcPts val="0"/>
              </a:spcBef>
              <a:spcAft>
                <a:spcPts val="0"/>
              </a:spcAft>
              <a:buNone/>
              <a:tabLst/>
              <a:defRPr lang="es-ES" sz="1800" b="0" i="0" u="none" strike="noStrike" kern="1200" cap="none" spc="0" baseline="0">
                <a:solidFill>
                  <a:srgbClr val="000000"/>
                </a:solidFill>
                <a:uFillTx/>
                <a:latin typeface="Calibri" pitchFamily="18"/>
                <a:ea typeface="Lucida Sans Unicode" pitchFamily="2"/>
                <a:cs typeface="Tahoma" pitchFamily="2"/>
              </a:defRPr>
            </a:lvl1pPr>
          </a:lstStyle>
          <a:p>
            <a:fld id="{6E102D5B-0AE6-401E-8CA3-68C9F8D8AE52}" type="slidenum">
              <a:rPr smtClean="0"/>
              <a:pPr/>
              <a:t>‹Nº›</a:t>
            </a:fld>
            <a:endParaRPr smtClean="0"/>
          </a:p>
        </p:txBody>
      </p:sp>
      <p:sp>
        <p:nvSpPr>
          <p:cNvPr id="5" name="4 Marcador de título"/>
          <p:cNvSpPr txBox="1">
            <a:spLocks noGrp="1"/>
          </p:cNvSpPr>
          <p:nvPr>
            <p:ph type="title"/>
          </p:nvPr>
        </p:nvSpPr>
        <p:spPr>
          <a:xfrm>
            <a:off x="457200" y="273597"/>
            <a:ext cx="8229243" cy="1144801"/>
          </a:xfrm>
          <a:prstGeom prst="rect">
            <a:avLst/>
          </a:prstGeom>
          <a:noFill/>
          <a:ln>
            <a:noFill/>
          </a:ln>
        </p:spPr>
        <p:txBody>
          <a:bodyPr vert="horz" wrap="square" lIns="0" tIns="0" rIns="0" bIns="0" anchor="ctr" anchorCtr="0" compatLnSpc="1">
            <a:noAutofit/>
          </a:bodyPr>
          <a:lstStyle/>
          <a:p>
            <a:pPr lvl="0"/>
            <a:endParaRPr lang="es-ES"/>
          </a:p>
        </p:txBody>
      </p:sp>
      <p:sp>
        <p:nvSpPr>
          <p:cNvPr id="6" name="5 Marcador de texto"/>
          <p:cNvSpPr txBox="1">
            <a:spLocks noGrp="1"/>
          </p:cNvSpPr>
          <p:nvPr>
            <p:ph type="body" idx="1"/>
          </p:nvPr>
        </p:nvSpPr>
        <p:spPr>
          <a:xfrm>
            <a:off x="457200" y="1604515"/>
            <a:ext cx="8229243" cy="4525923"/>
          </a:xfrm>
          <a:prstGeom prst="rect">
            <a:avLst/>
          </a:prstGeom>
          <a:noFill/>
          <a:ln>
            <a:noFill/>
          </a:ln>
        </p:spPr>
        <p:txBody>
          <a:bodyPr vert="horz" wrap="square" lIns="0" tIns="0" rIns="0" bIns="0" anchor="t" anchorCtr="0" compatLnSpc="1">
            <a:no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Tree>
    <p:extLst>
      <p:ext uri="{BB962C8B-B14F-4D97-AF65-F5344CB8AC3E}">
        <p14:creationId xmlns:p14="http://schemas.microsoft.com/office/powerpoint/2010/main" xmlns="" val="1840833278"/>
      </p:ext>
    </p:extLst>
  </p:cSld>
  <p:clrMap bg1="lt1" tx1="dk1" bg2="lt2" tx2="dk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29" r:id="rId6"/>
    <p:sldLayoutId id="2147483730" r:id="rId7"/>
    <p:sldLayoutId id="2147483731" r:id="rId8"/>
    <p:sldLayoutId id="2147483732" r:id="rId9"/>
    <p:sldLayoutId id="2147483733" r:id="rId10"/>
    <p:sldLayoutId id="2147483734" r:id="rId11"/>
    <p:sldLayoutId id="2147483735" r:id="rId12"/>
  </p:sldLayoutIdLst>
  <mc:AlternateContent xmlns:mc="http://schemas.openxmlformats.org/markup-compatibility/2006">
    <mc:Choice xmlns:p14="http://schemas.microsoft.com/office/powerpoint/2010/main" xmlns="" Requires="p14">
      <p:transition spd="slow" p14:dur="2000"/>
    </mc:Choice>
    <mc:Fallback>
      <p:transition spd="slow"/>
    </mc:Fallback>
  </mc:AlternateContent>
  <p:txStyles>
    <p:titleStyle>
      <a:lvl1pPr marL="0" marR="0" lvl="0" indent="0" algn="l" defTabSz="914400" rtl="0" fontAlgn="auto" hangingPunct="1">
        <a:lnSpc>
          <a:spcPct val="100000"/>
        </a:lnSpc>
        <a:spcBef>
          <a:spcPts val="0"/>
        </a:spcBef>
        <a:spcAft>
          <a:spcPts val="0"/>
        </a:spcAft>
        <a:buSzPct val="45000"/>
        <a:buFont typeface="StarSymbol"/>
        <a:buChar char="●"/>
        <a:tabLst/>
        <a:defRPr lang="es-ES" sz="1800" b="0" i="0" u="none" strike="noStrike" kern="1200" cap="none" spc="0" baseline="0">
          <a:solidFill>
            <a:srgbClr val="000000"/>
          </a:solidFill>
          <a:uFillTx/>
          <a:latin typeface="Calibri" pitchFamily="18"/>
          <a:ea typeface="Microsoft YaHei" pitchFamily="2"/>
          <a:cs typeface="Mangal" pitchFamily="2"/>
        </a:defRPr>
      </a:lvl1pPr>
    </p:titleStyle>
    <p:bodyStyle>
      <a:lvl1pPr marL="431999" marR="0" lvl="0" indent="-323999" algn="l" defTabSz="914400" rtl="0" fontAlgn="auto" hangingPunct="1">
        <a:lnSpc>
          <a:spcPct val="100000"/>
        </a:lnSpc>
        <a:spcBef>
          <a:spcPts val="0"/>
        </a:spcBef>
        <a:spcAft>
          <a:spcPts val="1415"/>
        </a:spcAft>
        <a:buSzPct val="45000"/>
        <a:buFont typeface="StarSymbol"/>
        <a:buChar char="●"/>
        <a:tabLst/>
        <a:defRPr lang="es-ES" sz="3200" b="0" i="0" u="none" strike="noStrike" kern="1200" cap="none" spc="0" baseline="0">
          <a:solidFill>
            <a:srgbClr val="000000"/>
          </a:solidFill>
          <a:uFillTx/>
          <a:latin typeface="Calibri"/>
          <a:ea typeface="Microsoft YaHei" pitchFamily="2"/>
          <a:cs typeface="Mangal" pitchFamily="2"/>
        </a:defRPr>
      </a:lvl1pPr>
      <a:lvl2pPr marL="863998" marR="0" lvl="1" indent="-323999" algn="l" defTabSz="914400" rtl="0" fontAlgn="auto" hangingPunct="1">
        <a:lnSpc>
          <a:spcPct val="100000"/>
        </a:lnSpc>
        <a:spcBef>
          <a:spcPts val="0"/>
        </a:spcBef>
        <a:spcAft>
          <a:spcPts val="1135"/>
        </a:spcAft>
        <a:buSzPct val="45000"/>
        <a:buFont typeface="StarSymbol"/>
        <a:buChar char="●"/>
        <a:tabLst/>
        <a:defRPr lang="es-ES" sz="2400" b="0" i="0" u="none" strike="noStrike" kern="1200" cap="none" spc="0" baseline="0">
          <a:solidFill>
            <a:srgbClr val="000000"/>
          </a:solidFill>
          <a:uFillTx/>
          <a:latin typeface="Calibri"/>
          <a:ea typeface="Microsoft YaHei" pitchFamily="2"/>
          <a:cs typeface="Mangal" pitchFamily="2"/>
        </a:defRPr>
      </a:lvl2pPr>
      <a:lvl3pPr marL="1295997" marR="0" lvl="2" indent="-287999" algn="l" defTabSz="914400" rtl="0" fontAlgn="auto" hangingPunct="1">
        <a:lnSpc>
          <a:spcPct val="100000"/>
        </a:lnSpc>
        <a:spcBef>
          <a:spcPts val="0"/>
        </a:spcBef>
        <a:spcAft>
          <a:spcPts val="850"/>
        </a:spcAft>
        <a:buSzPct val="75000"/>
        <a:buFont typeface="StarSymbol"/>
        <a:buChar char="–"/>
        <a:tabLst/>
        <a:defRPr lang="es-ES" sz="2000" b="0" i="0" u="none" strike="noStrike" kern="1200" cap="none" spc="0" baseline="0">
          <a:solidFill>
            <a:srgbClr val="000000"/>
          </a:solidFill>
          <a:uFillTx/>
          <a:latin typeface="Calibri"/>
          <a:ea typeface="Microsoft YaHei" pitchFamily="2"/>
          <a:cs typeface="Mangal" pitchFamily="2"/>
        </a:defRPr>
      </a:lvl3pPr>
      <a:lvl4pPr marL="1727996" marR="0" lvl="3" indent="-215999" algn="l" defTabSz="914400" rtl="0" fontAlgn="auto" hangingPunct="1">
        <a:lnSpc>
          <a:spcPct val="100000"/>
        </a:lnSpc>
        <a:spcBef>
          <a:spcPts val="0"/>
        </a:spcBef>
        <a:spcAft>
          <a:spcPts val="565"/>
        </a:spcAft>
        <a:buSzPct val="45000"/>
        <a:buFont typeface="StarSymbol"/>
        <a:buChar char="●"/>
        <a:tabLst/>
        <a:defRPr lang="es-ES" sz="2000" b="0" i="0" u="none" strike="noStrike" kern="1200" cap="none" spc="0" baseline="0">
          <a:solidFill>
            <a:srgbClr val="000000"/>
          </a:solidFill>
          <a:uFillTx/>
          <a:latin typeface="Calibri"/>
          <a:ea typeface="Microsoft YaHei" pitchFamily="2"/>
          <a:cs typeface="Mangal" pitchFamily="2"/>
        </a:defRPr>
      </a:lvl4pPr>
      <a:lvl5pPr marL="2159995" marR="0" lvl="4" indent="-215999" algn="l" defTabSz="914400" rtl="0" fontAlgn="auto" hangingPunct="1">
        <a:lnSpc>
          <a:spcPct val="100000"/>
        </a:lnSpc>
        <a:spcBef>
          <a:spcPts val="0"/>
        </a:spcBef>
        <a:spcAft>
          <a:spcPts val="285"/>
        </a:spcAft>
        <a:buSzPct val="75000"/>
        <a:buFont typeface="StarSymbol"/>
        <a:buChar char="–"/>
        <a:tabLst/>
        <a:defRPr lang="es-ES" sz="2000" b="0" i="0" u="none" strike="noStrike" kern="1200" cap="none" spc="0" baseline="0">
          <a:solidFill>
            <a:srgbClr val="000000"/>
          </a:solidFill>
          <a:uFillTx/>
          <a:latin typeface="Calibri"/>
          <a:ea typeface="Microsoft YaHei" pitchFamily="2"/>
          <a:cs typeface="Mangal" pitchFamily="2"/>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1 Marcador de fecha"/>
          <p:cNvSpPr txBox="1">
            <a:spLocks noGrp="1"/>
          </p:cNvSpPr>
          <p:nvPr>
            <p:ph type="dt" sz="half" idx="2"/>
          </p:nvPr>
        </p:nvSpPr>
        <p:spPr>
          <a:xfrm>
            <a:off x="457200" y="6356515"/>
            <a:ext cx="2133359" cy="364681"/>
          </a:xfrm>
          <a:prstGeom prst="rect">
            <a:avLst/>
          </a:prstGeom>
          <a:noFill/>
          <a:ln>
            <a:noFill/>
          </a:ln>
        </p:spPr>
        <p:txBody>
          <a:bodyPr vert="horz" wrap="square" lIns="90004" tIns="44997" rIns="90004" bIns="44997" anchor="t" anchorCtr="0" compatLnSpc="1">
            <a:noAutofit/>
          </a:bodyPr>
          <a:lstStyle>
            <a:lvl1pPr marL="0" marR="0" lvl="0" indent="0" algn="l" defTabSz="914400" rtl="0" fontAlgn="auto" hangingPunct="1">
              <a:lnSpc>
                <a:spcPct val="100000"/>
              </a:lnSpc>
              <a:spcBef>
                <a:spcPts val="0"/>
              </a:spcBef>
              <a:spcAft>
                <a:spcPts val="0"/>
              </a:spcAft>
              <a:buNone/>
              <a:tabLst/>
              <a:defRPr lang="es-ES" sz="1800" b="0" i="0" u="none" strike="noStrike" kern="1200" cap="none" spc="0" baseline="0">
                <a:solidFill>
                  <a:srgbClr val="000000"/>
                </a:solidFill>
                <a:uFillTx/>
                <a:latin typeface="Calibri" pitchFamily="18"/>
                <a:ea typeface="Lucida Sans Unicode" pitchFamily="2"/>
                <a:cs typeface="Tahoma" pitchFamily="2"/>
              </a:defRPr>
            </a:lvl1pPr>
          </a:lstStyle>
          <a:p>
            <a:fld id="{6B946173-73D1-47E7-98B7-EAD37FAAE7BB}" type="datetime1">
              <a:rPr lang="es-ES" smtClean="0"/>
              <a:pPr/>
              <a:t>02/09/2017</a:t>
            </a:fld>
            <a:endParaRPr smtClean="0"/>
          </a:p>
        </p:txBody>
      </p:sp>
      <p:sp>
        <p:nvSpPr>
          <p:cNvPr id="3" name="2 Marcador de pie de página"/>
          <p:cNvSpPr txBox="1">
            <a:spLocks noGrp="1"/>
          </p:cNvSpPr>
          <p:nvPr>
            <p:ph type="ftr" sz="quarter" idx="3"/>
          </p:nvPr>
        </p:nvSpPr>
        <p:spPr>
          <a:xfrm>
            <a:off x="3124075" y="6356515"/>
            <a:ext cx="2895118" cy="364681"/>
          </a:xfrm>
          <a:prstGeom prst="rect">
            <a:avLst/>
          </a:prstGeom>
          <a:noFill/>
          <a:ln>
            <a:noFill/>
          </a:ln>
        </p:spPr>
        <p:txBody>
          <a:bodyPr vert="horz" wrap="square" lIns="90004" tIns="44997" rIns="90004" bIns="44997" anchor="t" anchorCtr="0" compatLnSpc="1">
            <a:noAutofit/>
          </a:bodyPr>
          <a:lstStyle>
            <a:lvl1pPr marL="0" marR="0" lvl="0" indent="0" algn="l" defTabSz="914400" rtl="0" fontAlgn="auto" hangingPunct="0">
              <a:lnSpc>
                <a:spcPct val="100000"/>
              </a:lnSpc>
              <a:spcBef>
                <a:spcPts val="0"/>
              </a:spcBef>
              <a:spcAft>
                <a:spcPts val="0"/>
              </a:spcAft>
              <a:buNone/>
              <a:tabLst/>
              <a:defRPr lang="es-ES" sz="2400" b="0" i="0" u="none" strike="noStrike" kern="1200" cap="none" spc="0" baseline="0">
                <a:solidFill>
                  <a:srgbClr val="000000"/>
                </a:solidFill>
                <a:uFillTx/>
                <a:latin typeface="Times New Roman" pitchFamily="18"/>
                <a:ea typeface="Lucida Sans Unicode" pitchFamily="2"/>
                <a:cs typeface="Tahoma" pitchFamily="2"/>
              </a:defRPr>
            </a:lvl1pPr>
          </a:lstStyle>
          <a:p>
            <a:endParaRPr smtClean="0"/>
          </a:p>
        </p:txBody>
      </p:sp>
      <p:sp>
        <p:nvSpPr>
          <p:cNvPr id="4" name="3 Marcador de número de diapositiva"/>
          <p:cNvSpPr txBox="1">
            <a:spLocks noGrp="1"/>
          </p:cNvSpPr>
          <p:nvPr>
            <p:ph type="sldNum" sz="quarter" idx="4"/>
          </p:nvPr>
        </p:nvSpPr>
        <p:spPr>
          <a:xfrm>
            <a:off x="6553084" y="6356515"/>
            <a:ext cx="2133359" cy="364681"/>
          </a:xfrm>
          <a:prstGeom prst="rect">
            <a:avLst/>
          </a:prstGeom>
          <a:noFill/>
          <a:ln>
            <a:noFill/>
          </a:ln>
        </p:spPr>
        <p:txBody>
          <a:bodyPr vert="horz" wrap="square" lIns="90004" tIns="44997" rIns="90004" bIns="44997" anchor="t" anchorCtr="0" compatLnSpc="1">
            <a:noAutofit/>
          </a:bodyPr>
          <a:lstStyle>
            <a:lvl1pPr marL="0" marR="0" lvl="0" indent="0" algn="l" defTabSz="914400" rtl="0" fontAlgn="auto" hangingPunct="1">
              <a:lnSpc>
                <a:spcPct val="100000"/>
              </a:lnSpc>
              <a:spcBef>
                <a:spcPts val="0"/>
              </a:spcBef>
              <a:spcAft>
                <a:spcPts val="0"/>
              </a:spcAft>
              <a:buNone/>
              <a:tabLst/>
              <a:defRPr lang="es-ES" sz="1800" b="0" i="0" u="none" strike="noStrike" kern="1200" cap="none" spc="0" baseline="0">
                <a:solidFill>
                  <a:srgbClr val="000000"/>
                </a:solidFill>
                <a:uFillTx/>
                <a:latin typeface="Calibri" pitchFamily="18"/>
                <a:ea typeface="Lucida Sans Unicode" pitchFamily="2"/>
                <a:cs typeface="Tahoma" pitchFamily="2"/>
              </a:defRPr>
            </a:lvl1pPr>
          </a:lstStyle>
          <a:p>
            <a:fld id="{F4D8E68D-F0B4-4775-AAE6-372228AE899C}" type="slidenum">
              <a:rPr smtClean="0"/>
              <a:pPr/>
              <a:t>‹Nº›</a:t>
            </a:fld>
            <a:endParaRPr smtClean="0"/>
          </a:p>
        </p:txBody>
      </p:sp>
      <p:sp>
        <p:nvSpPr>
          <p:cNvPr id="5" name="Marcador de título 4"/>
          <p:cNvSpPr txBox="1">
            <a:spLocks noGrp="1"/>
          </p:cNvSpPr>
          <p:nvPr>
            <p:ph type="title"/>
          </p:nvPr>
        </p:nvSpPr>
        <p:spPr>
          <a:xfrm>
            <a:off x="457200" y="273597"/>
            <a:ext cx="8229243" cy="1144801"/>
          </a:xfrm>
          <a:prstGeom prst="rect">
            <a:avLst/>
          </a:prstGeom>
          <a:noFill/>
          <a:ln>
            <a:noFill/>
          </a:ln>
        </p:spPr>
        <p:txBody>
          <a:bodyPr vert="horz" wrap="square" lIns="0" tIns="0" rIns="0" bIns="0" anchor="ctr" anchorCtr="0" compatLnSpc="1">
            <a:noAutofit/>
          </a:bodyPr>
          <a:lstStyle/>
          <a:p>
            <a:pPr lvl="0"/>
            <a:endParaRPr lang="es-ES"/>
          </a:p>
        </p:txBody>
      </p:sp>
      <p:sp>
        <p:nvSpPr>
          <p:cNvPr id="6" name="Marcador de texto 5"/>
          <p:cNvSpPr txBox="1">
            <a:spLocks noGrp="1"/>
          </p:cNvSpPr>
          <p:nvPr>
            <p:ph type="body" idx="1"/>
          </p:nvPr>
        </p:nvSpPr>
        <p:spPr>
          <a:xfrm>
            <a:off x="457200" y="1604515"/>
            <a:ext cx="8229243" cy="4525923"/>
          </a:xfrm>
          <a:prstGeom prst="rect">
            <a:avLst/>
          </a:prstGeom>
          <a:noFill/>
          <a:ln>
            <a:noFill/>
          </a:ln>
        </p:spPr>
        <p:txBody>
          <a:bodyPr vert="horz" wrap="square" lIns="0" tIns="0" rIns="0" bIns="0" anchor="t" anchorCtr="0" compatLnSpc="1">
            <a:no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Tree>
    <p:extLst>
      <p:ext uri="{BB962C8B-B14F-4D97-AF65-F5344CB8AC3E}">
        <p14:creationId xmlns:p14="http://schemas.microsoft.com/office/powerpoint/2010/main" xmlns="" val="721610276"/>
      </p:ext>
    </p:extLst>
  </p:cSld>
  <p:clrMap bg1="lt1" tx1="dk1" bg2="lt2" tx2="dk2" accent1="accent1" accent2="accent2" accent3="accent3" accent4="accent4" accent5="accent5" accent6="accent6" hlink="hlink" folHlink="folHlink"/>
  <p:sldLayoutIdLst>
    <p:sldLayoutId id="2147483737" r:id="rId1"/>
    <p:sldLayoutId id="2147483738" r:id="rId2"/>
    <p:sldLayoutId id="2147483739" r:id="rId3"/>
    <p:sldLayoutId id="2147483740" r:id="rId4"/>
    <p:sldLayoutId id="2147483741" r:id="rId5"/>
    <p:sldLayoutId id="2147483742" r:id="rId6"/>
    <p:sldLayoutId id="2147483743" r:id="rId7"/>
    <p:sldLayoutId id="2147483744" r:id="rId8"/>
    <p:sldLayoutId id="2147483745" r:id="rId9"/>
    <p:sldLayoutId id="2147483746" r:id="rId10"/>
    <p:sldLayoutId id="2147483747" r:id="rId11"/>
  </p:sldLayoutIdLst>
  <mc:AlternateContent xmlns:mc="http://schemas.openxmlformats.org/markup-compatibility/2006">
    <mc:Choice xmlns:p14="http://schemas.microsoft.com/office/powerpoint/2010/main" xmlns="" Requires="p14">
      <p:transition spd="slow" p14:dur="2000"/>
    </mc:Choice>
    <mc:Fallback>
      <p:transition spd="slow"/>
    </mc:Fallback>
  </mc:AlternateContent>
  <p:txStyles>
    <p:titleStyle>
      <a:lvl1pPr marL="0" marR="0" lvl="0" indent="0" algn="l" defTabSz="914400" rtl="0" fontAlgn="auto" hangingPunct="1">
        <a:lnSpc>
          <a:spcPct val="100000"/>
        </a:lnSpc>
        <a:spcBef>
          <a:spcPts val="0"/>
        </a:spcBef>
        <a:spcAft>
          <a:spcPts val="0"/>
        </a:spcAft>
        <a:buNone/>
        <a:tabLst/>
        <a:defRPr lang="es-ES" sz="1800" b="0" i="0" u="none" strike="noStrike" kern="1200" cap="none" spc="0" baseline="0">
          <a:solidFill>
            <a:srgbClr val="000000"/>
          </a:solidFill>
          <a:uFillTx/>
          <a:latin typeface="Calibri" pitchFamily="18"/>
          <a:ea typeface="Microsoft YaHei" pitchFamily="2"/>
          <a:cs typeface="Mangal" pitchFamily="2"/>
        </a:defRPr>
      </a:lvl1pPr>
    </p:titleStyle>
    <p:bodyStyle>
      <a:lvl1pPr marL="0" marR="0" lvl="0" indent="0" algn="l" defTabSz="914400" rtl="0" fontAlgn="auto" hangingPunct="1">
        <a:lnSpc>
          <a:spcPct val="100000"/>
        </a:lnSpc>
        <a:spcBef>
          <a:spcPts val="0"/>
        </a:spcBef>
        <a:spcAft>
          <a:spcPts val="1415"/>
        </a:spcAft>
        <a:buNone/>
        <a:tabLst/>
        <a:defRPr lang="es-ES" sz="3200" b="0" i="0" u="none" strike="noStrike" kern="1200" cap="none" spc="0" baseline="0">
          <a:solidFill>
            <a:srgbClr val="000000"/>
          </a:solidFill>
          <a:uFillTx/>
          <a:latin typeface="Calibri" pitchFamily="18"/>
          <a:ea typeface="Microsoft YaHei" pitchFamily="2"/>
          <a:cs typeface="Mangal" pitchFamily="2"/>
        </a:defRPr>
      </a:lvl1pPr>
      <a:lvl2pPr marL="685800" marR="0" lvl="1" indent="-228600" algn="l" defTabSz="914400" rtl="0" fontAlgn="auto" hangingPunct="1">
        <a:lnSpc>
          <a:spcPct val="90000"/>
        </a:lnSpc>
        <a:spcBef>
          <a:spcPts val="500"/>
        </a:spcBef>
        <a:spcAft>
          <a:spcPts val="0"/>
        </a:spcAft>
        <a:buSzPct val="100000"/>
        <a:buFont typeface="Arial" pitchFamily="34"/>
        <a:buChar char="•"/>
        <a:tabLst/>
        <a:defRPr lang="es-ES" sz="2400" b="0" i="0" u="none" strike="noStrike" kern="1200" cap="none" spc="0" baseline="0">
          <a:solidFill>
            <a:srgbClr val="000000"/>
          </a:solidFill>
          <a:uFillTx/>
          <a:latin typeface="Calibri"/>
          <a:ea typeface=""/>
          <a:cs typeface=""/>
        </a:defRPr>
      </a:lvl2pPr>
      <a:lvl3pPr marL="1143000" marR="0" lvl="2" indent="-228600" algn="l" defTabSz="914400" rtl="0" fontAlgn="auto" hangingPunct="1">
        <a:lnSpc>
          <a:spcPct val="90000"/>
        </a:lnSpc>
        <a:spcBef>
          <a:spcPts val="500"/>
        </a:spcBef>
        <a:spcAft>
          <a:spcPts val="0"/>
        </a:spcAft>
        <a:buSzPct val="100000"/>
        <a:buFont typeface="Arial" pitchFamily="34"/>
        <a:buChar char="•"/>
        <a:tabLst/>
        <a:defRPr lang="es-ES" sz="2000" b="0" i="0" u="none" strike="noStrike" kern="1200" cap="none" spc="0" baseline="0">
          <a:solidFill>
            <a:srgbClr val="000000"/>
          </a:solidFill>
          <a:uFillTx/>
          <a:latin typeface="Calibri"/>
          <a:ea typeface=""/>
          <a:cs typeface=""/>
        </a:defRPr>
      </a:lvl3pPr>
      <a:lvl4pPr marL="1600200" marR="0" lvl="3" indent="-228600" algn="l" defTabSz="914400" rtl="0" fontAlgn="auto" hangingPunct="1">
        <a:lnSpc>
          <a:spcPct val="90000"/>
        </a:lnSpc>
        <a:spcBef>
          <a:spcPts val="500"/>
        </a:spcBef>
        <a:spcAft>
          <a:spcPts val="0"/>
        </a:spcAft>
        <a:buSzPct val="100000"/>
        <a:buFont typeface="Arial" pitchFamily="34"/>
        <a:buChar char="•"/>
        <a:tabLst/>
        <a:defRPr lang="es-ES" sz="1800" b="0" i="0" u="none" strike="noStrike" kern="1200" cap="none" spc="0" baseline="0">
          <a:solidFill>
            <a:srgbClr val="000000"/>
          </a:solidFill>
          <a:uFillTx/>
          <a:latin typeface="Calibri"/>
          <a:ea typeface=""/>
          <a:cs typeface=""/>
        </a:defRPr>
      </a:lvl4pPr>
      <a:lvl5pPr marL="2057400" marR="0" lvl="4" indent="-228600" algn="l" defTabSz="914400" rtl="0" fontAlgn="auto" hangingPunct="1">
        <a:lnSpc>
          <a:spcPct val="90000"/>
        </a:lnSpc>
        <a:spcBef>
          <a:spcPts val="500"/>
        </a:spcBef>
        <a:spcAft>
          <a:spcPts val="0"/>
        </a:spcAft>
        <a:buSzPct val="100000"/>
        <a:buFont typeface="Arial" pitchFamily="34"/>
        <a:buChar char="•"/>
        <a:tabLst/>
        <a:defRPr lang="es-ES" sz="1800" b="0" i="0" u="none" strike="noStrike" kern="1200" cap="none" spc="0" baseline="0">
          <a:solidFill>
            <a:srgbClr val="000000"/>
          </a:solidFill>
          <a:uFillTx/>
          <a:latin typeface="Calibri"/>
          <a:ea typeface=""/>
          <a:cs typeface=""/>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fecha"/>
          <p:cNvSpPr txBox="1">
            <a:spLocks noGrp="1"/>
          </p:cNvSpPr>
          <p:nvPr>
            <p:ph type="dt" sz="half" idx="2"/>
          </p:nvPr>
        </p:nvSpPr>
        <p:spPr>
          <a:xfrm>
            <a:off x="457200" y="6356515"/>
            <a:ext cx="2133359" cy="364681"/>
          </a:xfrm>
          <a:prstGeom prst="rect">
            <a:avLst/>
          </a:prstGeom>
          <a:noFill/>
          <a:ln>
            <a:noFill/>
          </a:ln>
        </p:spPr>
        <p:txBody>
          <a:bodyPr vert="horz" wrap="square" lIns="90004" tIns="44997" rIns="90004" bIns="44997" anchor="t" anchorCtr="0" compatLnSpc="1"/>
          <a:lstStyle>
            <a:lvl1pPr marL="0" marR="0" lvl="0" indent="0" algn="l" defTabSz="914400" rtl="0" fontAlgn="auto" hangingPunct="1">
              <a:lnSpc>
                <a:spcPct val="100000"/>
              </a:lnSpc>
              <a:spcBef>
                <a:spcPts val="0"/>
              </a:spcBef>
              <a:spcAft>
                <a:spcPts val="0"/>
              </a:spcAft>
              <a:buNone/>
              <a:tabLst/>
              <a:defRPr lang="es-ES" sz="1800" b="0" i="0" u="none" strike="noStrike" kern="1200" cap="none" spc="0" baseline="0">
                <a:solidFill>
                  <a:srgbClr val="000000"/>
                </a:solidFill>
                <a:uFillTx/>
                <a:latin typeface="Calibri" pitchFamily="18"/>
                <a:ea typeface="Lucida Sans Unicode" pitchFamily="2"/>
                <a:cs typeface="Tahoma" pitchFamily="2"/>
              </a:defRPr>
            </a:lvl1pPr>
          </a:lstStyle>
          <a:p>
            <a:fld id="{9A0396E4-2C92-4FF7-8D9F-456621EEDBEB}" type="datetime1">
              <a:rPr lang="es-ES"/>
              <a:pPr/>
              <a:t>02/09/2017</a:t>
            </a:fld>
            <a:endParaRPr/>
          </a:p>
        </p:txBody>
      </p:sp>
      <p:sp>
        <p:nvSpPr>
          <p:cNvPr id="3" name="2 Marcador de pie de página"/>
          <p:cNvSpPr txBox="1">
            <a:spLocks noGrp="1"/>
          </p:cNvSpPr>
          <p:nvPr>
            <p:ph type="ftr" sz="quarter" idx="3"/>
          </p:nvPr>
        </p:nvSpPr>
        <p:spPr>
          <a:xfrm>
            <a:off x="3124075" y="6356515"/>
            <a:ext cx="2895118" cy="364681"/>
          </a:xfrm>
          <a:prstGeom prst="rect">
            <a:avLst/>
          </a:prstGeom>
          <a:noFill/>
          <a:ln>
            <a:noFill/>
          </a:ln>
        </p:spPr>
        <p:txBody>
          <a:bodyPr vert="horz" wrap="square" lIns="90004" tIns="44997" rIns="90004" bIns="44997" anchor="t" anchorCtr="0" compatLnSpc="1"/>
          <a:lstStyle>
            <a:lvl1pPr marL="0" marR="0" lvl="0" indent="0" algn="l" defTabSz="914400" rtl="0" fontAlgn="auto" hangingPunct="0">
              <a:lnSpc>
                <a:spcPct val="100000"/>
              </a:lnSpc>
              <a:spcBef>
                <a:spcPts val="0"/>
              </a:spcBef>
              <a:spcAft>
                <a:spcPts val="0"/>
              </a:spcAft>
              <a:buNone/>
              <a:tabLst/>
              <a:defRPr lang="es-ES" sz="2400" b="0" i="0" u="none" strike="noStrike" kern="1200" cap="none" spc="0" baseline="0">
                <a:solidFill>
                  <a:srgbClr val="000000"/>
                </a:solidFill>
                <a:uFillTx/>
                <a:latin typeface="Times New Roman" pitchFamily="18"/>
                <a:ea typeface="Lucida Sans Unicode" pitchFamily="2"/>
                <a:cs typeface="Tahoma" pitchFamily="2"/>
              </a:defRPr>
            </a:lvl1pPr>
          </a:lstStyle>
          <a:p>
            <a:endParaRPr/>
          </a:p>
        </p:txBody>
      </p:sp>
      <p:sp>
        <p:nvSpPr>
          <p:cNvPr id="4" name="3 Marcador de número de diapositiva"/>
          <p:cNvSpPr txBox="1">
            <a:spLocks noGrp="1"/>
          </p:cNvSpPr>
          <p:nvPr>
            <p:ph type="sldNum" sz="quarter" idx="4"/>
          </p:nvPr>
        </p:nvSpPr>
        <p:spPr>
          <a:xfrm>
            <a:off x="6553084" y="6356515"/>
            <a:ext cx="2133359" cy="364681"/>
          </a:xfrm>
          <a:prstGeom prst="rect">
            <a:avLst/>
          </a:prstGeom>
          <a:noFill/>
          <a:ln>
            <a:noFill/>
          </a:ln>
        </p:spPr>
        <p:txBody>
          <a:bodyPr vert="horz" wrap="square" lIns="90004" tIns="44997" rIns="90004" bIns="44997" anchor="t" anchorCtr="0" compatLnSpc="1"/>
          <a:lstStyle>
            <a:lvl1pPr marL="0" marR="0" lvl="0" indent="0" algn="l" defTabSz="914400" rtl="0" fontAlgn="auto" hangingPunct="1">
              <a:lnSpc>
                <a:spcPct val="100000"/>
              </a:lnSpc>
              <a:spcBef>
                <a:spcPts val="0"/>
              </a:spcBef>
              <a:spcAft>
                <a:spcPts val="0"/>
              </a:spcAft>
              <a:buNone/>
              <a:tabLst/>
              <a:defRPr lang="es-ES" sz="1800" b="0" i="0" u="none" strike="noStrike" kern="1200" cap="none" spc="0" baseline="0">
                <a:solidFill>
                  <a:srgbClr val="000000"/>
                </a:solidFill>
                <a:uFillTx/>
                <a:latin typeface="Calibri" pitchFamily="18"/>
                <a:ea typeface="Lucida Sans Unicode" pitchFamily="2"/>
                <a:cs typeface="Tahoma" pitchFamily="2"/>
              </a:defRPr>
            </a:lvl1pPr>
          </a:lstStyle>
          <a:p>
            <a:fld id="{083D3883-B0A4-44D2-A210-103EF8047EF9}" type="slidenum">
              <a:rPr/>
              <a:pPr/>
              <a:t>‹Nº›</a:t>
            </a:fld>
            <a:endParaRPr/>
          </a:p>
        </p:txBody>
      </p:sp>
      <p:sp>
        <p:nvSpPr>
          <p:cNvPr id="5" name="4 Marcador de título"/>
          <p:cNvSpPr txBox="1">
            <a:spLocks noGrp="1"/>
          </p:cNvSpPr>
          <p:nvPr>
            <p:ph type="title"/>
          </p:nvPr>
        </p:nvSpPr>
        <p:spPr>
          <a:xfrm>
            <a:off x="457200" y="273597"/>
            <a:ext cx="8229243" cy="1144801"/>
          </a:xfrm>
          <a:prstGeom prst="rect">
            <a:avLst/>
          </a:prstGeom>
          <a:noFill/>
          <a:ln>
            <a:noFill/>
          </a:ln>
        </p:spPr>
        <p:txBody>
          <a:bodyPr vert="horz" wrap="square" lIns="0" tIns="0" rIns="0" bIns="0" anchor="ctr" anchorCtr="0" compatLnSpc="1"/>
          <a:lstStyle/>
          <a:p>
            <a:pPr lvl="0"/>
            <a:endParaRPr lang="es-ES"/>
          </a:p>
        </p:txBody>
      </p:sp>
      <p:sp>
        <p:nvSpPr>
          <p:cNvPr id="6" name="5 Marcador de texto"/>
          <p:cNvSpPr txBox="1">
            <a:spLocks noGrp="1"/>
          </p:cNvSpPr>
          <p:nvPr>
            <p:ph type="body" idx="1"/>
          </p:nvPr>
        </p:nvSpPr>
        <p:spPr>
          <a:xfrm>
            <a:off x="457200" y="1604515"/>
            <a:ext cx="8229243" cy="4525923"/>
          </a:xfrm>
          <a:prstGeom prst="rect">
            <a:avLst/>
          </a:prstGeom>
          <a:noFill/>
          <a:ln>
            <a:noFill/>
          </a:ln>
        </p:spPr>
        <p:txBody>
          <a:bodyPr vert="horz" wrap="square" lIns="0" tIns="0" rIns="0" bIns="0" anchor="t" anchorCtr="0" compatLnSpc="1"/>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Tree>
    <p:extLst>
      <p:ext uri="{BB962C8B-B14F-4D97-AF65-F5344CB8AC3E}">
        <p14:creationId xmlns:p14="http://schemas.microsoft.com/office/powerpoint/2010/main" xmlns="" val="3410178535"/>
      </p:ext>
    </p:extLst>
  </p:cSld>
  <p:clrMap bg1="lt1" tx1="dk1" bg2="lt2" tx2="dk2" accent1="accent1" accent2="accent2" accent3="accent3" accent4="accent4" accent5="accent5" accent6="accent6" hlink="hlink" folHlink="folHlink"/>
  <p:sldLayoutIdLst>
    <p:sldLayoutId id="2147483749" r:id="rId1"/>
    <p:sldLayoutId id="2147483750" r:id="rId2"/>
    <p:sldLayoutId id="2147483751" r:id="rId3"/>
    <p:sldLayoutId id="2147483752" r:id="rId4"/>
    <p:sldLayoutId id="2147483753" r:id="rId5"/>
    <p:sldLayoutId id="2147483754" r:id="rId6"/>
    <p:sldLayoutId id="2147483755" r:id="rId7"/>
    <p:sldLayoutId id="2147483756" r:id="rId8"/>
    <p:sldLayoutId id="2147483757" r:id="rId9"/>
    <p:sldLayoutId id="2147483758" r:id="rId10"/>
    <p:sldLayoutId id="2147483759" r:id="rId11"/>
    <p:sldLayoutId id="2147483760" r:id="rId12"/>
  </p:sldLayoutIdLst>
  <p:transition/>
  <p:txStyles>
    <p:titleStyle>
      <a:lvl1pPr marL="0" marR="0" lvl="0" indent="0" algn="l" defTabSz="914400" rtl="0" fontAlgn="auto" hangingPunct="1">
        <a:lnSpc>
          <a:spcPct val="100000"/>
        </a:lnSpc>
        <a:spcBef>
          <a:spcPts val="0"/>
        </a:spcBef>
        <a:spcAft>
          <a:spcPts val="0"/>
        </a:spcAft>
        <a:buSzPct val="45000"/>
        <a:buFont typeface="StarSymbol"/>
        <a:buChar char="●"/>
        <a:tabLst/>
        <a:defRPr lang="es-ES" sz="1800" b="0" i="0" u="none" strike="noStrike" kern="1200" cap="none" spc="0" baseline="0">
          <a:solidFill>
            <a:srgbClr val="000000"/>
          </a:solidFill>
          <a:uFillTx/>
          <a:latin typeface="Calibri" pitchFamily="18"/>
          <a:ea typeface="Microsoft YaHei" pitchFamily="2"/>
          <a:cs typeface="Mangal" pitchFamily="2"/>
        </a:defRPr>
      </a:lvl1pPr>
    </p:titleStyle>
    <p:bodyStyle>
      <a:lvl1pPr marL="431999" marR="0" lvl="0" indent="-323999" algn="l" defTabSz="914400" rtl="0" fontAlgn="auto" hangingPunct="1">
        <a:lnSpc>
          <a:spcPct val="100000"/>
        </a:lnSpc>
        <a:spcBef>
          <a:spcPts val="0"/>
        </a:spcBef>
        <a:spcAft>
          <a:spcPts val="1415"/>
        </a:spcAft>
        <a:buSzPct val="45000"/>
        <a:buFont typeface="StarSymbol"/>
        <a:buChar char="●"/>
        <a:tabLst/>
        <a:defRPr lang="es-ES" sz="3200" b="0" i="0" u="none" strike="noStrike" kern="1200" cap="none" spc="0" baseline="0">
          <a:solidFill>
            <a:srgbClr val="000000"/>
          </a:solidFill>
          <a:uFillTx/>
          <a:latin typeface="Calibri"/>
          <a:ea typeface="Microsoft YaHei" pitchFamily="2"/>
          <a:cs typeface="Mangal" pitchFamily="2"/>
        </a:defRPr>
      </a:lvl1pPr>
      <a:lvl2pPr marL="863998" marR="0" lvl="1" indent="-323999" algn="l" defTabSz="914400" rtl="0" fontAlgn="auto" hangingPunct="1">
        <a:lnSpc>
          <a:spcPct val="100000"/>
        </a:lnSpc>
        <a:spcBef>
          <a:spcPts val="0"/>
        </a:spcBef>
        <a:spcAft>
          <a:spcPts val="1135"/>
        </a:spcAft>
        <a:buSzPct val="45000"/>
        <a:buFont typeface="StarSymbol"/>
        <a:buChar char="●"/>
        <a:tabLst/>
        <a:defRPr lang="es-ES" sz="2400" b="0" i="0" u="none" strike="noStrike" kern="1200" cap="none" spc="0" baseline="0">
          <a:solidFill>
            <a:srgbClr val="000000"/>
          </a:solidFill>
          <a:uFillTx/>
          <a:latin typeface="Calibri"/>
          <a:ea typeface="Microsoft YaHei" pitchFamily="2"/>
          <a:cs typeface="Mangal" pitchFamily="2"/>
        </a:defRPr>
      </a:lvl2pPr>
      <a:lvl3pPr marL="1295997" marR="0" lvl="2" indent="-287999" algn="l" defTabSz="914400" rtl="0" fontAlgn="auto" hangingPunct="1">
        <a:lnSpc>
          <a:spcPct val="100000"/>
        </a:lnSpc>
        <a:spcBef>
          <a:spcPts val="0"/>
        </a:spcBef>
        <a:spcAft>
          <a:spcPts val="850"/>
        </a:spcAft>
        <a:buSzPct val="75000"/>
        <a:buFont typeface="StarSymbol"/>
        <a:buChar char="–"/>
        <a:tabLst/>
        <a:defRPr lang="es-ES" sz="2000" b="0" i="0" u="none" strike="noStrike" kern="1200" cap="none" spc="0" baseline="0">
          <a:solidFill>
            <a:srgbClr val="000000"/>
          </a:solidFill>
          <a:uFillTx/>
          <a:latin typeface="Calibri"/>
          <a:ea typeface="Microsoft YaHei" pitchFamily="2"/>
          <a:cs typeface="Mangal" pitchFamily="2"/>
        </a:defRPr>
      </a:lvl3pPr>
      <a:lvl4pPr marL="1727996" marR="0" lvl="3" indent="-215999" algn="l" defTabSz="914400" rtl="0" fontAlgn="auto" hangingPunct="1">
        <a:lnSpc>
          <a:spcPct val="100000"/>
        </a:lnSpc>
        <a:spcBef>
          <a:spcPts val="0"/>
        </a:spcBef>
        <a:spcAft>
          <a:spcPts val="565"/>
        </a:spcAft>
        <a:buSzPct val="45000"/>
        <a:buFont typeface="StarSymbol"/>
        <a:buChar char="●"/>
        <a:tabLst/>
        <a:defRPr lang="es-ES" sz="2000" b="0" i="0" u="none" strike="noStrike" kern="1200" cap="none" spc="0" baseline="0">
          <a:solidFill>
            <a:srgbClr val="000000"/>
          </a:solidFill>
          <a:uFillTx/>
          <a:latin typeface="Calibri"/>
          <a:ea typeface="Microsoft YaHei" pitchFamily="2"/>
          <a:cs typeface="Mangal" pitchFamily="2"/>
        </a:defRPr>
      </a:lvl4pPr>
      <a:lvl5pPr marL="2159995" marR="0" lvl="4" indent="-215999" algn="l" defTabSz="914400" rtl="0" fontAlgn="auto" hangingPunct="1">
        <a:lnSpc>
          <a:spcPct val="100000"/>
        </a:lnSpc>
        <a:spcBef>
          <a:spcPts val="0"/>
        </a:spcBef>
        <a:spcAft>
          <a:spcPts val="285"/>
        </a:spcAft>
        <a:buSzPct val="75000"/>
        <a:buFont typeface="StarSymbol"/>
        <a:buChar char="–"/>
        <a:tabLst/>
        <a:defRPr lang="es-ES" sz="2000" b="0" i="0" u="none" strike="noStrike" kern="1200" cap="none" spc="0" baseline="0">
          <a:solidFill>
            <a:srgbClr val="000000"/>
          </a:solidFill>
          <a:uFillTx/>
          <a:latin typeface="Calibri"/>
          <a:ea typeface="Microsoft YaHei" pitchFamily="2"/>
          <a:cs typeface="Mangal" pitchFamily="2"/>
        </a:defRPr>
      </a:lvl5pPr>
    </p:bodyStyle>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título"/>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E2DFE3E-87E9-4172-BDA5-93AA04FBA811}" type="datetimeFigureOut">
              <a:rPr lang="es-ES" smtClean="0">
                <a:solidFill>
                  <a:prstClr val="black">
                    <a:tint val="75000"/>
                  </a:prstClr>
                </a:solidFill>
              </a:rPr>
              <a:pPr/>
              <a:t>02/09/2017</a:t>
            </a:fld>
            <a:endParaRPr lang="es-ES">
              <a:solidFill>
                <a:prstClr val="black">
                  <a:tint val="75000"/>
                </a:prstClr>
              </a:solidFill>
            </a:endParaRPr>
          </a:p>
        </p:txBody>
      </p:sp>
      <p:sp>
        <p:nvSpPr>
          <p:cNvPr id="5" name="4 Marcador de pie de página"/>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solidFill>
                <a:prstClr val="black">
                  <a:tint val="75000"/>
                </a:prstClr>
              </a:solidFill>
            </a:endParaRPr>
          </a:p>
        </p:txBody>
      </p:sp>
      <p:sp>
        <p:nvSpPr>
          <p:cNvPr id="6" name="5 Marcador de número de diapositiva"/>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B40C98C-5006-42A8-880C-1F71C44C5510}" type="slidenum">
              <a:rPr lang="es-ES" smtClean="0">
                <a:solidFill>
                  <a:prstClr val="black">
                    <a:tint val="75000"/>
                  </a:prstClr>
                </a:solidFill>
              </a:rPr>
              <a:pPr/>
              <a:t>‹Nº›</a:t>
            </a:fld>
            <a:endParaRPr lang="es-ES">
              <a:solidFill>
                <a:prstClr val="black">
                  <a:tint val="75000"/>
                </a:prstClr>
              </a:solidFill>
            </a:endParaRPr>
          </a:p>
        </p:txBody>
      </p:sp>
    </p:spTree>
    <p:extLst>
      <p:ext uri="{BB962C8B-B14F-4D97-AF65-F5344CB8AC3E}">
        <p14:creationId xmlns:p14="http://schemas.microsoft.com/office/powerpoint/2010/main" xmlns="" val="1601772534"/>
      </p:ext>
    </p:extLst>
  </p:cSld>
  <p:clrMap bg1="lt1" tx1="dk1" bg2="lt2" tx2="dk2" accent1="accent1" accent2="accent2" accent3="accent3" accent4="accent4" accent5="accent5" accent6="accent6" hlink="hlink" folHlink="folHlink"/>
  <p:sldLayoutIdLst>
    <p:sldLayoutId id="2147483762" r:id="rId1"/>
    <p:sldLayoutId id="2147483763" r:id="rId2"/>
    <p:sldLayoutId id="2147483764" r:id="rId3"/>
    <p:sldLayoutId id="2147483765" r:id="rId4"/>
    <p:sldLayoutId id="2147483766" r:id="rId5"/>
    <p:sldLayoutId id="2147483767" r:id="rId6"/>
    <p:sldLayoutId id="2147483768" r:id="rId7"/>
    <p:sldLayoutId id="2147483769" r:id="rId8"/>
    <p:sldLayoutId id="2147483770" r:id="rId9"/>
    <p:sldLayoutId id="2147483771" r:id="rId10"/>
    <p:sldLayoutId id="2147483772" r:id="rId11"/>
    <p:sldLayoutId id="2147483773"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2" name="1 Título"/>
          <p:cNvSpPr txBox="1">
            <a:spLocks noGrp="1"/>
          </p:cNvSpPr>
          <p:nvPr>
            <p:ph type="title"/>
          </p:nvPr>
        </p:nvSpPr>
        <p:spPr>
          <a:xfrm>
            <a:off x="457200" y="274676"/>
            <a:ext cx="8229243" cy="1142643"/>
          </a:xfrm>
          <a:prstGeom prst="rect">
            <a:avLst/>
          </a:prstGeom>
          <a:noFill/>
          <a:ln>
            <a:noFill/>
          </a:ln>
        </p:spPr>
        <p:txBody>
          <a:bodyPr vert="horz" wrap="square" lIns="90004" tIns="44997" rIns="90004" bIns="44997" anchor="t" anchorCtr="1" compatLnSpc="1">
            <a:noAutofit/>
          </a:bodyPr>
          <a:lstStyle/>
          <a:p>
            <a:pPr lvl="0"/>
            <a:r>
              <a:rPr lang="es-ES"/>
              <a:t>Pulse para editar el formato del texto de títuloHaga clic para modificar el estilo de título del patrón</a:t>
            </a:r>
          </a:p>
        </p:txBody>
      </p:sp>
      <p:sp>
        <p:nvSpPr>
          <p:cNvPr id="3" name="2 Marcador de contenido"/>
          <p:cNvSpPr txBox="1">
            <a:spLocks noGrp="1"/>
          </p:cNvSpPr>
          <p:nvPr>
            <p:ph type="body" idx="1"/>
          </p:nvPr>
        </p:nvSpPr>
        <p:spPr>
          <a:xfrm>
            <a:off x="457200" y="1600200"/>
            <a:ext cx="8229243" cy="4525557"/>
          </a:xfrm>
          <a:prstGeom prst="rect">
            <a:avLst/>
          </a:prstGeom>
          <a:noFill/>
          <a:ln>
            <a:noFill/>
          </a:ln>
        </p:spPr>
        <p:txBody>
          <a:bodyPr vert="horz" wrap="square" lIns="90004" tIns="44997" rIns="90004" bIns="44997" anchor="t" anchorCtr="0" compatLnSpc="1">
            <a:noAutofit/>
          </a:bodyPr>
          <a:lstStyle/>
          <a:p>
            <a:pPr lvl="0"/>
            <a:r>
              <a:rPr lang="es-ES"/>
              <a:t>Pulse para editar los formatos del texto del esquema</a:t>
            </a:r>
          </a:p>
          <a:p>
            <a:pPr lvl="1"/>
            <a:r>
              <a:rPr lang="es-ES"/>
              <a:t>Segundo nivel del esquema</a:t>
            </a:r>
          </a:p>
          <a:p>
            <a:pPr lvl="2"/>
            <a:r>
              <a:rPr lang="es-ES"/>
              <a:t>Tercer nivel del esquema</a:t>
            </a:r>
          </a:p>
          <a:p>
            <a:pPr lvl="3"/>
            <a:r>
              <a:rPr lang="es-ES"/>
              <a:t>Cuarto nivel del esquema</a:t>
            </a:r>
          </a:p>
          <a:p>
            <a:pPr lvl="4"/>
            <a:r>
              <a:rPr lang="es-ES"/>
              <a:t>Quinto nivel del esquema</a:t>
            </a:r>
          </a:p>
          <a:p>
            <a:pPr lvl="5"/>
            <a:r>
              <a:rPr lang="es-ES"/>
              <a:t>Sexto nivel del esquema</a:t>
            </a:r>
          </a:p>
          <a:p>
            <a:pPr lvl="6"/>
            <a:r>
              <a:rPr lang="es-ES"/>
              <a:t>Séptimo nivel del esquema</a:t>
            </a:r>
          </a:p>
          <a:p>
            <a:pPr lvl="7"/>
            <a:r>
              <a:rPr lang="es-ES"/>
              <a:t>Octavo nivel del esquema</a:t>
            </a:r>
          </a:p>
          <a:p>
            <a:pPr lvl="0"/>
            <a:r>
              <a:rPr lang="es-ES"/>
              <a:t>Noveno nivel del esquemaHaga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txBox="1">
            <a:spLocks noGrp="1"/>
          </p:cNvSpPr>
          <p:nvPr>
            <p:ph type="dt" sz="half" idx="2"/>
          </p:nvPr>
        </p:nvSpPr>
        <p:spPr>
          <a:xfrm>
            <a:off x="457200" y="6356515"/>
            <a:ext cx="2133359" cy="364681"/>
          </a:xfrm>
          <a:prstGeom prst="rect">
            <a:avLst/>
          </a:prstGeom>
          <a:noFill/>
          <a:ln>
            <a:noFill/>
          </a:ln>
        </p:spPr>
        <p:txBody>
          <a:bodyPr vert="horz" wrap="square" lIns="90004" tIns="44997" rIns="90004" bIns="44997" anchor="t" anchorCtr="0" compatLnSpc="1">
            <a:noAutofit/>
          </a:bodyPr>
          <a:lstStyle>
            <a:lvl1pPr marL="0" marR="0" lvl="0" indent="0" algn="l" defTabSz="914400" rtl="0" fontAlgn="auto" hangingPunct="1">
              <a:lnSpc>
                <a:spcPct val="100000"/>
              </a:lnSpc>
              <a:spcBef>
                <a:spcPts val="0"/>
              </a:spcBef>
              <a:spcAft>
                <a:spcPts val="0"/>
              </a:spcAft>
              <a:buNone/>
              <a:tabLst/>
              <a:defRPr lang="es-ES" sz="1800" b="0" i="0" u="none" strike="noStrike" kern="1200" cap="none" spc="0" baseline="0">
                <a:solidFill>
                  <a:srgbClr val="000000"/>
                </a:solidFill>
                <a:uFillTx/>
                <a:latin typeface="Calibri" pitchFamily="18"/>
                <a:ea typeface="Lucida Sans Unicode" pitchFamily="2"/>
                <a:cs typeface="Tahoma" pitchFamily="2"/>
              </a:defRPr>
            </a:lvl1pPr>
          </a:lstStyle>
          <a:p>
            <a:fld id="{3646E069-F0C0-4763-918A-0BACC65DF176}" type="datetime1">
              <a:rPr lang="es-ES" smtClean="0"/>
              <a:pPr/>
              <a:t>02/09/2017</a:t>
            </a:fld>
            <a:endParaRPr smtClean="0"/>
          </a:p>
        </p:txBody>
      </p:sp>
      <p:sp>
        <p:nvSpPr>
          <p:cNvPr id="5" name="4 Marcador de pie de página"/>
          <p:cNvSpPr txBox="1">
            <a:spLocks noGrp="1"/>
          </p:cNvSpPr>
          <p:nvPr>
            <p:ph type="ftr" sz="quarter" idx="3"/>
          </p:nvPr>
        </p:nvSpPr>
        <p:spPr>
          <a:xfrm>
            <a:off x="3124075" y="6356515"/>
            <a:ext cx="2895118" cy="364681"/>
          </a:xfrm>
          <a:prstGeom prst="rect">
            <a:avLst/>
          </a:prstGeom>
          <a:noFill/>
          <a:ln>
            <a:noFill/>
          </a:ln>
        </p:spPr>
        <p:txBody>
          <a:bodyPr vert="horz" wrap="square" lIns="90004" tIns="44997" rIns="90004" bIns="44997" anchor="t" anchorCtr="0" compatLnSpc="1">
            <a:noAutofit/>
          </a:bodyPr>
          <a:lstStyle>
            <a:lvl1pPr marL="0" marR="0" lvl="0" indent="0" algn="l" defTabSz="914400" rtl="0" fontAlgn="auto" hangingPunct="0">
              <a:lnSpc>
                <a:spcPct val="100000"/>
              </a:lnSpc>
              <a:spcBef>
                <a:spcPts val="0"/>
              </a:spcBef>
              <a:spcAft>
                <a:spcPts val="0"/>
              </a:spcAft>
              <a:buNone/>
              <a:tabLst/>
              <a:defRPr lang="es-ES" sz="2400" b="0" i="0" u="none" strike="noStrike" kern="1200" cap="none" spc="0" baseline="0">
                <a:solidFill>
                  <a:srgbClr val="000000"/>
                </a:solidFill>
                <a:uFillTx/>
                <a:latin typeface="Times New Roman" pitchFamily="18"/>
                <a:ea typeface="Lucida Sans Unicode" pitchFamily="2"/>
                <a:cs typeface="Tahoma" pitchFamily="2"/>
              </a:defRPr>
            </a:lvl1pPr>
          </a:lstStyle>
          <a:p>
            <a:endParaRPr smtClean="0"/>
          </a:p>
        </p:txBody>
      </p:sp>
      <p:sp>
        <p:nvSpPr>
          <p:cNvPr id="6" name="5 Marcador de número de diapositiva"/>
          <p:cNvSpPr txBox="1">
            <a:spLocks noGrp="1"/>
          </p:cNvSpPr>
          <p:nvPr>
            <p:ph type="sldNum" sz="quarter" idx="4"/>
          </p:nvPr>
        </p:nvSpPr>
        <p:spPr>
          <a:xfrm>
            <a:off x="6553084" y="6356515"/>
            <a:ext cx="2133359" cy="364681"/>
          </a:xfrm>
          <a:prstGeom prst="rect">
            <a:avLst/>
          </a:prstGeom>
          <a:noFill/>
          <a:ln>
            <a:noFill/>
          </a:ln>
        </p:spPr>
        <p:txBody>
          <a:bodyPr vert="horz" wrap="square" lIns="90004" tIns="44997" rIns="90004" bIns="44997" anchor="t" anchorCtr="0" compatLnSpc="1">
            <a:noAutofit/>
          </a:bodyPr>
          <a:lstStyle>
            <a:lvl1pPr marL="0" marR="0" lvl="0" indent="0" algn="l" defTabSz="914400" rtl="0" fontAlgn="auto" hangingPunct="1">
              <a:lnSpc>
                <a:spcPct val="100000"/>
              </a:lnSpc>
              <a:spcBef>
                <a:spcPts val="0"/>
              </a:spcBef>
              <a:spcAft>
                <a:spcPts val="0"/>
              </a:spcAft>
              <a:buNone/>
              <a:tabLst/>
              <a:defRPr lang="es-ES" sz="1800" b="0" i="0" u="none" strike="noStrike" kern="1200" cap="none" spc="0" baseline="0">
                <a:solidFill>
                  <a:srgbClr val="000000"/>
                </a:solidFill>
                <a:uFillTx/>
                <a:latin typeface="Calibri" pitchFamily="18"/>
                <a:ea typeface="Lucida Sans Unicode" pitchFamily="2"/>
                <a:cs typeface="Tahoma" pitchFamily="2"/>
              </a:defRPr>
            </a:lvl1pPr>
          </a:lstStyle>
          <a:p>
            <a:fld id="{AEB0F03D-D702-444D-A92B-3C51C987C1BD}" type="slidenum">
              <a:rPr smtClean="0"/>
              <a:pPr/>
              <a:t>‹Nº›</a:t>
            </a:fld>
            <a:endParaRPr smtClean="0"/>
          </a:p>
        </p:txBody>
      </p:sp>
    </p:spTree>
    <p:extLst>
      <p:ext uri="{BB962C8B-B14F-4D97-AF65-F5344CB8AC3E}">
        <p14:creationId xmlns:p14="http://schemas.microsoft.com/office/powerpoint/2010/main" xmlns="" val="2274684916"/>
      </p:ext>
    </p:extLst>
  </p:cSld>
  <p:clrMap bg1="dk1" tx1="lt1" bg2="dk2" tx2="lt2" accent1="accent1" accent2="accent2" accent3="accent3" accent4="accent4" accent5="accent5" accent6="accent6" hlink="hlink" folHlink="folHlink"/>
  <p:sldLayoutIdLst>
    <p:sldLayoutId id="2147483775" r:id="rId1"/>
    <p:sldLayoutId id="2147483776" r:id="rId2"/>
    <p:sldLayoutId id="2147483777" r:id="rId3"/>
    <p:sldLayoutId id="2147483778" r:id="rId4"/>
    <p:sldLayoutId id="2147483779" r:id="rId5"/>
    <p:sldLayoutId id="2147483780" r:id="rId6"/>
    <p:sldLayoutId id="2147483781" r:id="rId7"/>
    <p:sldLayoutId id="2147483782" r:id="rId8"/>
    <p:sldLayoutId id="2147483783" r:id="rId9"/>
    <p:sldLayoutId id="2147483784" r:id="rId10"/>
    <p:sldLayoutId id="2147483785" r:id="rId11"/>
  </p:sldLayoutIdLst>
  <mc:AlternateContent xmlns:mc="http://schemas.openxmlformats.org/markup-compatibility/2006">
    <mc:Choice xmlns:p14="http://schemas.microsoft.com/office/powerpoint/2010/main" xmlns="" Requires="p14">
      <p:transition spd="slow" p14:dur="2000"/>
    </mc:Choice>
    <mc:Fallback>
      <p:transition spd="slow"/>
    </mc:Fallback>
  </mc:AlternateContent>
  <p:txStyles>
    <p:titleStyle>
      <a:lvl1pPr marL="0" marR="0" lvl="0" indent="0" algn="ctr" defTabSz="914400" rtl="0" fontAlgn="auto" hangingPunct="1">
        <a:lnSpc>
          <a:spcPct val="100000"/>
        </a:lnSpc>
        <a:spcBef>
          <a:spcPts val="0"/>
        </a:spcBef>
        <a:spcAft>
          <a:spcPts val="0"/>
        </a:spcAft>
        <a:buSzPct val="45000"/>
        <a:buFont typeface="StarSymbol"/>
        <a:buChar char="●"/>
        <a:tabLst/>
        <a:defRPr lang="es-ES" sz="4400" b="0" i="0" u="none" strike="noStrike" kern="1200" cap="none" spc="0" baseline="0">
          <a:solidFill>
            <a:srgbClr val="000000"/>
          </a:solidFill>
          <a:uFillTx/>
          <a:latin typeface="Calibri" pitchFamily="18"/>
          <a:ea typeface="Microsoft YaHei" pitchFamily="2"/>
          <a:cs typeface="Mangal" pitchFamily="2"/>
        </a:defRPr>
      </a:lvl1pPr>
    </p:titleStyle>
    <p:bodyStyle>
      <a:lvl1pPr marL="431999" marR="0" lvl="0" indent="-323999" algn="l" defTabSz="914400" rtl="0" fontAlgn="auto" hangingPunct="1">
        <a:lnSpc>
          <a:spcPct val="100000"/>
        </a:lnSpc>
        <a:spcBef>
          <a:spcPts val="0"/>
        </a:spcBef>
        <a:spcAft>
          <a:spcPts val="1415"/>
        </a:spcAft>
        <a:buSzPct val="45000"/>
        <a:buFont typeface="StarSymbol"/>
        <a:buChar char="●"/>
        <a:tabLst/>
        <a:defRPr lang="es-ES" sz="3200" b="0" i="0" u="none" strike="noStrike" kern="1200" cap="none" spc="0" baseline="0">
          <a:solidFill>
            <a:srgbClr val="000000"/>
          </a:solidFill>
          <a:uFillTx/>
          <a:latin typeface="Calibri"/>
          <a:ea typeface="Microsoft YaHei" pitchFamily="2"/>
          <a:cs typeface="Mangal" pitchFamily="2"/>
        </a:defRPr>
      </a:lvl1pPr>
      <a:lvl2pPr marL="863998" marR="0" lvl="1" indent="-323999" algn="l" defTabSz="914400" rtl="0" fontAlgn="auto" hangingPunct="1">
        <a:lnSpc>
          <a:spcPct val="100000"/>
        </a:lnSpc>
        <a:spcBef>
          <a:spcPts val="0"/>
        </a:spcBef>
        <a:spcAft>
          <a:spcPts val="1135"/>
        </a:spcAft>
        <a:buSzPct val="45000"/>
        <a:buFont typeface="StarSymbol"/>
        <a:buChar char="●"/>
        <a:tabLst/>
        <a:defRPr lang="es-ES" sz="2400" b="0" i="0" u="none" strike="noStrike" kern="1200" cap="none" spc="0" baseline="0">
          <a:solidFill>
            <a:srgbClr val="000000"/>
          </a:solidFill>
          <a:uFillTx/>
          <a:latin typeface="Calibri"/>
          <a:ea typeface="Microsoft YaHei" pitchFamily="2"/>
          <a:cs typeface="Mangal" pitchFamily="2"/>
        </a:defRPr>
      </a:lvl2pPr>
      <a:lvl3pPr marL="1295997" marR="0" lvl="2" indent="-287999" algn="l" defTabSz="914400" rtl="0" fontAlgn="auto" hangingPunct="1">
        <a:lnSpc>
          <a:spcPct val="100000"/>
        </a:lnSpc>
        <a:spcBef>
          <a:spcPts val="0"/>
        </a:spcBef>
        <a:spcAft>
          <a:spcPts val="850"/>
        </a:spcAft>
        <a:buSzPct val="75000"/>
        <a:buFont typeface="StarSymbol"/>
        <a:buChar char="–"/>
        <a:tabLst/>
        <a:defRPr lang="es-ES" sz="2000" b="0" i="0" u="none" strike="noStrike" kern="1200" cap="none" spc="0" baseline="0">
          <a:solidFill>
            <a:srgbClr val="000000"/>
          </a:solidFill>
          <a:uFillTx/>
          <a:latin typeface="Calibri"/>
          <a:ea typeface="Microsoft YaHei" pitchFamily="2"/>
          <a:cs typeface="Mangal" pitchFamily="2"/>
        </a:defRPr>
      </a:lvl3pPr>
      <a:lvl4pPr marL="1727996" marR="0" lvl="3" indent="-215999" algn="l" defTabSz="914400" rtl="0" fontAlgn="auto" hangingPunct="1">
        <a:lnSpc>
          <a:spcPct val="100000"/>
        </a:lnSpc>
        <a:spcBef>
          <a:spcPts val="0"/>
        </a:spcBef>
        <a:spcAft>
          <a:spcPts val="565"/>
        </a:spcAft>
        <a:buSzPct val="45000"/>
        <a:buFont typeface="StarSymbol"/>
        <a:buChar char="●"/>
        <a:tabLst/>
        <a:defRPr lang="es-ES" sz="2000" b="0" i="0" u="none" strike="noStrike" kern="1200" cap="none" spc="0" baseline="0">
          <a:solidFill>
            <a:srgbClr val="000000"/>
          </a:solidFill>
          <a:uFillTx/>
          <a:latin typeface="Calibri"/>
          <a:ea typeface="Microsoft YaHei" pitchFamily="2"/>
          <a:cs typeface="Mangal" pitchFamily="2"/>
        </a:defRPr>
      </a:lvl4pPr>
      <a:lvl5pPr marL="2159995" marR="0" lvl="4" indent="-215999" algn="l" defTabSz="914400" rtl="0" fontAlgn="auto" hangingPunct="1">
        <a:lnSpc>
          <a:spcPct val="100000"/>
        </a:lnSpc>
        <a:spcBef>
          <a:spcPts val="0"/>
        </a:spcBef>
        <a:spcAft>
          <a:spcPts val="285"/>
        </a:spcAft>
        <a:buSzPct val="75000"/>
        <a:buFont typeface="StarSymbol"/>
        <a:buChar char="–"/>
        <a:tabLst/>
        <a:defRPr lang="es-ES" sz="2000" b="0" i="0" u="none" strike="noStrike" kern="1200" cap="none" spc="0" baseline="0">
          <a:solidFill>
            <a:srgbClr val="000000"/>
          </a:solidFill>
          <a:uFillTx/>
          <a:latin typeface="Calibri"/>
          <a:ea typeface="Microsoft YaHei" pitchFamily="2"/>
          <a:cs typeface="Mangal" pitchFamily="2"/>
        </a:defRPr>
      </a:lvl5pPr>
      <a:lvl6pPr marL="2592003" marR="0" lvl="5" indent="-215999" algn="l" defTabSz="914400" rtl="0" fontAlgn="auto" hangingPunct="1">
        <a:lnSpc>
          <a:spcPct val="100000"/>
        </a:lnSpc>
        <a:spcBef>
          <a:spcPts val="0"/>
        </a:spcBef>
        <a:spcAft>
          <a:spcPts val="285"/>
        </a:spcAft>
        <a:buSzPct val="45000"/>
        <a:buFont typeface="StarSymbol"/>
        <a:buChar char="●"/>
        <a:tabLst/>
        <a:defRPr lang="es-ES" sz="2000" b="0" i="0" u="none" strike="noStrike" kern="1200" cap="none" spc="0" baseline="0">
          <a:solidFill>
            <a:srgbClr val="000000"/>
          </a:solidFill>
          <a:uFillTx/>
          <a:latin typeface="Calibri"/>
          <a:ea typeface="Microsoft YaHei" pitchFamily="2"/>
          <a:cs typeface="Mangal" pitchFamily="2"/>
        </a:defRPr>
      </a:lvl6pPr>
      <a:lvl7pPr marL="3024003" marR="0" lvl="6" indent="-215999" algn="l" defTabSz="914400" rtl="0" fontAlgn="auto" hangingPunct="1">
        <a:lnSpc>
          <a:spcPct val="100000"/>
        </a:lnSpc>
        <a:spcBef>
          <a:spcPts val="0"/>
        </a:spcBef>
        <a:spcAft>
          <a:spcPts val="285"/>
        </a:spcAft>
        <a:buSzPct val="45000"/>
        <a:buFont typeface="StarSymbol"/>
        <a:buChar char="●"/>
        <a:tabLst/>
        <a:defRPr lang="es-ES" sz="2000" b="0" i="0" u="none" strike="noStrike" kern="1200" cap="none" spc="0" baseline="0">
          <a:solidFill>
            <a:srgbClr val="000000"/>
          </a:solidFill>
          <a:uFillTx/>
          <a:latin typeface="Calibri"/>
          <a:ea typeface="Microsoft YaHei" pitchFamily="2"/>
          <a:cs typeface="Mangal" pitchFamily="2"/>
        </a:defRPr>
      </a:lvl7pPr>
      <a:lvl8pPr marL="3456002" marR="0" lvl="7" indent="-215999" algn="l" defTabSz="914400" rtl="0" fontAlgn="auto" hangingPunct="1">
        <a:lnSpc>
          <a:spcPct val="100000"/>
        </a:lnSpc>
        <a:spcBef>
          <a:spcPts val="0"/>
        </a:spcBef>
        <a:spcAft>
          <a:spcPts val="285"/>
        </a:spcAft>
        <a:buSzPct val="45000"/>
        <a:buFont typeface="StarSymbol"/>
        <a:buChar char="●"/>
        <a:tabLst/>
        <a:defRPr lang="es-ES" sz="2000" b="0" i="0" u="none" strike="noStrike" kern="1200" cap="none" spc="0" baseline="0">
          <a:solidFill>
            <a:srgbClr val="000000"/>
          </a:solidFill>
          <a:uFillTx/>
          <a:latin typeface="Calibri"/>
          <a:ea typeface="Microsoft YaHei" pitchFamily="2"/>
          <a:cs typeface="Mangal" pitchFamily="2"/>
        </a:defRPr>
      </a:lvl8pPr>
      <a:lvl9pPr marL="431999" marR="0" lvl="0" indent="-323999" algn="l" defTabSz="914400" rtl="0" fontAlgn="auto" hangingPunct="1">
        <a:lnSpc>
          <a:spcPct val="100000"/>
        </a:lnSpc>
        <a:spcBef>
          <a:spcPts val="0"/>
        </a:spcBef>
        <a:spcAft>
          <a:spcPts val="1415"/>
        </a:spcAft>
        <a:buSzPct val="45000"/>
        <a:buFont typeface="StarSymbol"/>
        <a:buChar char="●"/>
        <a:tabLst/>
        <a:defRPr lang="es-ES" sz="3200" b="0" i="0" u="none" strike="noStrike" kern="1200" cap="none" spc="0" baseline="0">
          <a:solidFill>
            <a:srgbClr val="000000"/>
          </a:solidFill>
          <a:uFillTx/>
          <a:latin typeface="Calibri"/>
          <a:ea typeface="Microsoft YaHei" pitchFamily="2"/>
          <a:cs typeface="Mangal" pitchFamily="2"/>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título"/>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s-ES" smtClean="0"/>
              <a:t>Haga clic para modificar el estilo de título del patrón</a:t>
            </a:r>
            <a:endParaRPr lang="es-ES_tradnl"/>
          </a:p>
        </p:txBody>
      </p:sp>
      <p:sp>
        <p:nvSpPr>
          <p:cNvPr id="3" name="2 Marcador de texto"/>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_tradnl"/>
          </a:p>
        </p:txBody>
      </p:sp>
      <p:sp>
        <p:nvSpPr>
          <p:cNvPr id="4" name="3 Marcador de fecha"/>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31918F1-A390-45ED-95CF-D7213CB43237}" type="datetimeFigureOut">
              <a:rPr lang="es-ES_tradnl" smtClean="0">
                <a:solidFill>
                  <a:prstClr val="black">
                    <a:tint val="75000"/>
                  </a:prstClr>
                </a:solidFill>
              </a:rPr>
              <a:pPr/>
              <a:t>02/09/2017</a:t>
            </a:fld>
            <a:endParaRPr lang="es-ES_tradnl">
              <a:solidFill>
                <a:prstClr val="black">
                  <a:tint val="75000"/>
                </a:prstClr>
              </a:solidFill>
            </a:endParaRPr>
          </a:p>
        </p:txBody>
      </p:sp>
      <p:sp>
        <p:nvSpPr>
          <p:cNvPr id="5" name="4 Marcador de pie de página"/>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_tradnl">
              <a:solidFill>
                <a:prstClr val="black">
                  <a:tint val="75000"/>
                </a:prstClr>
              </a:solidFill>
            </a:endParaRPr>
          </a:p>
        </p:txBody>
      </p:sp>
      <p:sp>
        <p:nvSpPr>
          <p:cNvPr id="6" name="5 Marcador de número de diapositiva"/>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78A3828-2EAE-4942-8AE4-7D76828EFB79}" type="slidenum">
              <a:rPr lang="es-ES_tradnl" smtClean="0">
                <a:solidFill>
                  <a:prstClr val="black">
                    <a:tint val="75000"/>
                  </a:prstClr>
                </a:solidFill>
              </a:rPr>
              <a:pPr/>
              <a:t>‹Nº›</a:t>
            </a:fld>
            <a:endParaRPr lang="es-ES_tradnl">
              <a:solidFill>
                <a:prstClr val="black">
                  <a:tint val="75000"/>
                </a:prstClr>
              </a:solidFill>
            </a:endParaRPr>
          </a:p>
        </p:txBody>
      </p:sp>
    </p:spTree>
    <p:extLst>
      <p:ext uri="{BB962C8B-B14F-4D97-AF65-F5344CB8AC3E}">
        <p14:creationId xmlns:p14="http://schemas.microsoft.com/office/powerpoint/2010/main" xmlns="" val="423449263"/>
      </p:ext>
    </p:extLst>
  </p:cSld>
  <p:clrMap bg1="lt1" tx1="dk1" bg2="lt2" tx2="dk2" accent1="accent1" accent2="accent2" accent3="accent3" accent4="accent4" accent5="accent5" accent6="accent6" hlink="hlink" folHlink="folHlink"/>
  <p:sldLayoutIdLst>
    <p:sldLayoutId id="2147483813" r:id="rId1"/>
    <p:sldLayoutId id="2147483814" r:id="rId2"/>
    <p:sldLayoutId id="2147483815" r:id="rId3"/>
    <p:sldLayoutId id="2147483816" r:id="rId4"/>
    <p:sldLayoutId id="2147483817" r:id="rId5"/>
    <p:sldLayoutId id="2147483818" r:id="rId6"/>
    <p:sldLayoutId id="2147483819" r:id="rId7"/>
    <p:sldLayoutId id="2147483820" r:id="rId8"/>
    <p:sldLayoutId id="2147483821" r:id="rId9"/>
    <p:sldLayoutId id="2147483822" r:id="rId10"/>
    <p:sldLayoutId id="2147483823" r:id="rId11"/>
    <p:sldLayoutId id="2147483824"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s-ES_trad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media/image2.jpeg"/><Relationship Id="rId7"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jpeg"/><Relationship Id="rId9" Type="http://schemas.openxmlformats.org/officeDocument/2006/relationships/image" Target="../media/image8.jpeg"/></Relationships>
</file>

<file path=ppt/slides/_rels/slide1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42.xml"/></Relationships>
</file>

<file path=ppt/slides/_rels/slide11.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83.xml"/></Relationships>
</file>

<file path=ppt/slides/_rels/slide1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18.xml"/><Relationship Id="rId5" Type="http://schemas.openxmlformats.org/officeDocument/2006/relationships/image" Target="../media/image34.jpeg"/><Relationship Id="rId4" Type="http://schemas.openxmlformats.org/officeDocument/2006/relationships/image" Target="../media/image33.jpeg"/></Relationships>
</file>

<file path=ppt/slides/_rels/slide13.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xml"/><Relationship Id="rId1" Type="http://schemas.openxmlformats.org/officeDocument/2006/relationships/slideLayout" Target="../slideLayouts/slideLayout42.xml"/></Relationships>
</file>

<file path=ppt/slides/_rels/slide14.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65.xml"/></Relationships>
</file>

<file path=ppt/slides/_rels/slide1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xml"/><Relationship Id="rId1" Type="http://schemas.openxmlformats.org/officeDocument/2006/relationships/slideLayout" Target="../slideLayouts/slideLayout53.xml"/><Relationship Id="rId5" Type="http://schemas.openxmlformats.org/officeDocument/2006/relationships/image" Target="../media/image39.jpeg"/><Relationship Id="rId4" Type="http://schemas.openxmlformats.org/officeDocument/2006/relationships/image" Target="../media/image38.png"/></Relationships>
</file>

<file path=ppt/slides/_rels/slide1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5.xml"/><Relationship Id="rId1" Type="http://schemas.openxmlformats.org/officeDocument/2006/relationships/slideLayout" Target="../slideLayouts/slideLayout77.xml"/></Relationships>
</file>

<file path=ppt/slides/_rels/slide1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6.xml"/><Relationship Id="rId1" Type="http://schemas.openxmlformats.org/officeDocument/2006/relationships/slideLayout" Target="../slideLayouts/slideLayout77.xml"/></Relationships>
</file>

<file path=ppt/slides/_rels/slide18.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77.xml"/></Relationships>
</file>

<file path=ppt/slides/_rels/slide19.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1.jpeg"/><Relationship Id="rId1" Type="http://schemas.openxmlformats.org/officeDocument/2006/relationships/slideLayout" Target="../slideLayouts/slideLayout18.xml"/></Relationships>
</file>

<file path=ppt/slides/_rels/slide20.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xml"/><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xml"/><Relationship Id="rId1" Type="http://schemas.openxmlformats.org/officeDocument/2006/relationships/slideLayout" Target="../slideLayouts/slideLayout30.xml"/></Relationships>
</file>

<file path=ppt/slides/_rels/slide6.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30.xml"/></Relationships>
</file>

<file path=ppt/slides/_rels/slide7.xml.rels><?xml version="1.0" encoding="UTF-8" standalone="yes"?>
<Relationships xmlns="http://schemas.openxmlformats.org/package/2006/relationships"><Relationship Id="rId8" Type="http://schemas.openxmlformats.org/officeDocument/2006/relationships/image" Target="../media/image20.jpeg"/><Relationship Id="rId3" Type="http://schemas.openxmlformats.org/officeDocument/2006/relationships/image" Target="../media/image15.jpeg"/><Relationship Id="rId7" Type="http://schemas.openxmlformats.org/officeDocument/2006/relationships/image" Target="../media/image19.jpeg"/><Relationship Id="rId2" Type="http://schemas.openxmlformats.org/officeDocument/2006/relationships/image" Target="../media/image14.jpeg"/><Relationship Id="rId1" Type="http://schemas.openxmlformats.org/officeDocument/2006/relationships/slideLayout" Target="../slideLayouts/slideLayout18.xml"/><Relationship Id="rId6" Type="http://schemas.openxmlformats.org/officeDocument/2006/relationships/image" Target="../media/image18.jpeg"/><Relationship Id="rId5" Type="http://schemas.openxmlformats.org/officeDocument/2006/relationships/image" Target="../media/image17.jpeg"/><Relationship Id="rId10" Type="http://schemas.openxmlformats.org/officeDocument/2006/relationships/image" Target="../media/image22.jpeg"/><Relationship Id="rId4" Type="http://schemas.openxmlformats.org/officeDocument/2006/relationships/image" Target="../media/image16.jpeg"/><Relationship Id="rId9" Type="http://schemas.openxmlformats.org/officeDocument/2006/relationships/image" Target="../media/image21.jpeg"/></Relationships>
</file>

<file path=ppt/slides/_rels/slide8.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27.jpeg"/><Relationship Id="rId2" Type="http://schemas.openxmlformats.org/officeDocument/2006/relationships/slideLayout" Target="../slideLayouts/slideLayout18.xml"/><Relationship Id="rId1" Type="http://schemas.openxmlformats.org/officeDocument/2006/relationships/vmlDrawing" Target="../drawings/vmlDrawing1.v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oleObject" Target="../embeddings/oleObject1.bin"/></Relationships>
</file>

<file path=ppt/slides/_rels/slide9.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p:cNvSpPr txBox="1"/>
          <p:nvPr/>
        </p:nvSpPr>
        <p:spPr>
          <a:xfrm>
            <a:off x="402025" y="5916001"/>
            <a:ext cx="8748464" cy="923330"/>
          </a:xfrm>
          <a:prstGeom prst="rect">
            <a:avLst/>
          </a:prstGeom>
          <a:noFill/>
        </p:spPr>
        <p:txBody>
          <a:bodyPr wrap="square" rtlCol="0">
            <a:spAutoFit/>
          </a:bodyPr>
          <a:lstStyle/>
          <a:p>
            <a:pPr algn="ctr"/>
            <a:r>
              <a:rPr lang="es-ES" sz="5400" b="1" dirty="0" smtClean="0">
                <a:solidFill>
                  <a:schemeClr val="bg1"/>
                </a:solidFill>
                <a:latin typeface="Tempus Sans ITC" panose="04020404030D07020202" pitchFamily="82" charset="0"/>
              </a:rPr>
              <a:t>PENTECOSTÉS</a:t>
            </a:r>
            <a:endParaRPr lang="es-ES" sz="5400" b="1" dirty="0">
              <a:solidFill>
                <a:schemeClr val="bg1"/>
              </a:solidFill>
              <a:latin typeface="Tempus Sans ITC" panose="04020404030D07020202" pitchFamily="82" charset="0"/>
            </a:endParaRPr>
          </a:p>
        </p:txBody>
      </p:sp>
      <p:pic>
        <p:nvPicPr>
          <p:cNvPr id="5" name="Picture 2" descr="383_Tres-flores-flamencas"/>
          <p:cNvPicPr>
            <a:picLocks noChangeAspect="1" noChangeArrowheads="1"/>
          </p:cNvPicPr>
          <p:nvPr/>
        </p:nvPicPr>
        <p:blipFill>
          <a:blip r:embed="rId2"/>
          <a:srcRect/>
          <a:stretch>
            <a:fillRect/>
          </a:stretch>
        </p:blipFill>
        <p:spPr bwMode="auto">
          <a:xfrm>
            <a:off x="0" y="0"/>
            <a:ext cx="4500563" cy="6858000"/>
          </a:xfrm>
          <a:prstGeom prst="rect">
            <a:avLst/>
          </a:prstGeom>
          <a:noFill/>
        </p:spPr>
      </p:pic>
      <p:sp>
        <p:nvSpPr>
          <p:cNvPr id="8" name="7 CuadroTexto"/>
          <p:cNvSpPr txBox="1"/>
          <p:nvPr/>
        </p:nvSpPr>
        <p:spPr>
          <a:xfrm>
            <a:off x="4357686" y="642918"/>
            <a:ext cx="3071835" cy="707886"/>
          </a:xfrm>
          <a:prstGeom prst="rect">
            <a:avLst/>
          </a:prstGeom>
          <a:noFill/>
        </p:spPr>
        <p:txBody>
          <a:bodyPr wrap="square" rtlCol="0">
            <a:spAutoFit/>
          </a:bodyPr>
          <a:lstStyle/>
          <a:p>
            <a:r>
              <a:rPr lang="es-ES" sz="4000" dirty="0" smtClean="0">
                <a:solidFill>
                  <a:srgbClr val="FF0000"/>
                </a:solidFill>
              </a:rPr>
              <a:t>XIX DEL T.O.</a:t>
            </a:r>
            <a:endParaRPr lang="es-ES" sz="4000" dirty="0">
              <a:solidFill>
                <a:srgbClr val="FF0000"/>
              </a:solidFill>
            </a:endParaRPr>
          </a:p>
        </p:txBody>
      </p:sp>
      <p:pic>
        <p:nvPicPr>
          <p:cNvPr id="9" name="Picture 7" descr="Flor rosa"/>
          <p:cNvPicPr>
            <a:picLocks noChangeAspect="1" noChangeArrowheads="1"/>
          </p:cNvPicPr>
          <p:nvPr/>
        </p:nvPicPr>
        <p:blipFill>
          <a:blip r:embed="rId3" cstate="print"/>
          <a:srcRect/>
          <a:stretch>
            <a:fillRect/>
          </a:stretch>
        </p:blipFill>
        <p:spPr bwMode="auto">
          <a:xfrm>
            <a:off x="0" y="0"/>
            <a:ext cx="3635375" cy="6858000"/>
          </a:xfrm>
          <a:prstGeom prst="rect">
            <a:avLst/>
          </a:prstGeom>
          <a:noFill/>
        </p:spPr>
      </p:pic>
      <p:sp>
        <p:nvSpPr>
          <p:cNvPr id="10" name="9 CuadroTexto"/>
          <p:cNvSpPr txBox="1"/>
          <p:nvPr/>
        </p:nvSpPr>
        <p:spPr>
          <a:xfrm>
            <a:off x="3571868" y="2643182"/>
            <a:ext cx="5572132" cy="2123658"/>
          </a:xfrm>
          <a:prstGeom prst="rect">
            <a:avLst/>
          </a:prstGeom>
          <a:noFill/>
        </p:spPr>
        <p:txBody>
          <a:bodyPr wrap="square" rtlCol="0">
            <a:spAutoFit/>
          </a:bodyPr>
          <a:lstStyle/>
          <a:p>
            <a:r>
              <a:rPr lang="es-ES" sz="4400" dirty="0" smtClean="0"/>
              <a:t>Los discípulos </a:t>
            </a:r>
          </a:p>
          <a:p>
            <a:r>
              <a:rPr lang="es-ES" sz="4400" dirty="0" smtClean="0"/>
              <a:t>de Jesús</a:t>
            </a:r>
          </a:p>
          <a:p>
            <a:r>
              <a:rPr lang="es-ES" sz="4400" dirty="0" smtClean="0"/>
              <a:t> nos reunimos hoy</a:t>
            </a:r>
            <a:endParaRPr lang="es-ES" sz="4400" dirty="0"/>
          </a:p>
        </p:txBody>
      </p:sp>
      <p:pic>
        <p:nvPicPr>
          <p:cNvPr id="181250" name="Picture 2" descr="http://2.bp.blogspot.com/-DOkknb1ykS8/T-0AeVuFFmI/AAAAAAAAGmw/0vxIrXKch18/s400/jesus+y+pedro+2.jpg"/>
          <p:cNvPicPr>
            <a:picLocks noChangeAspect="1" noChangeArrowheads="1"/>
          </p:cNvPicPr>
          <p:nvPr/>
        </p:nvPicPr>
        <p:blipFill>
          <a:blip r:embed="rId4"/>
          <a:srcRect/>
          <a:stretch>
            <a:fillRect/>
          </a:stretch>
        </p:blipFill>
        <p:spPr bwMode="auto">
          <a:xfrm>
            <a:off x="0" y="0"/>
            <a:ext cx="3643306" cy="6858000"/>
          </a:xfrm>
          <a:prstGeom prst="rect">
            <a:avLst/>
          </a:prstGeom>
          <a:noFill/>
        </p:spPr>
      </p:pic>
      <p:pic>
        <p:nvPicPr>
          <p:cNvPr id="180226" name="Picture 2" descr="http://1.bp.blogspot.com/-ziyEefiZtZI/T2kd1J2V_yI/AAAAAAAAALQ/CzQZMTMGoqM/s1600/UN%2BCLAMOR%2BDE%2BFE.jpg"/>
          <p:cNvPicPr>
            <a:picLocks noChangeAspect="1" noChangeArrowheads="1"/>
          </p:cNvPicPr>
          <p:nvPr/>
        </p:nvPicPr>
        <p:blipFill>
          <a:blip r:embed="rId5"/>
          <a:srcRect/>
          <a:stretch>
            <a:fillRect/>
          </a:stretch>
        </p:blipFill>
        <p:spPr bwMode="auto">
          <a:xfrm>
            <a:off x="0" y="0"/>
            <a:ext cx="9144000" cy="6858000"/>
          </a:xfrm>
          <a:prstGeom prst="rect">
            <a:avLst/>
          </a:prstGeom>
          <a:noFill/>
        </p:spPr>
      </p:pic>
      <p:sp>
        <p:nvSpPr>
          <p:cNvPr id="11" name="10 CuadroTexto"/>
          <p:cNvSpPr txBox="1"/>
          <p:nvPr/>
        </p:nvSpPr>
        <p:spPr>
          <a:xfrm>
            <a:off x="4071934" y="357166"/>
            <a:ext cx="4714908" cy="523220"/>
          </a:xfrm>
          <a:prstGeom prst="rect">
            <a:avLst/>
          </a:prstGeom>
          <a:noFill/>
        </p:spPr>
        <p:txBody>
          <a:bodyPr wrap="square" rtlCol="0">
            <a:spAutoFit/>
          </a:bodyPr>
          <a:lstStyle/>
          <a:p>
            <a:r>
              <a:rPr lang="es-ES" sz="2800" dirty="0" smtClean="0">
                <a:solidFill>
                  <a:schemeClr val="bg1"/>
                </a:solidFill>
              </a:rPr>
              <a:t>DOMINGO XXI DEL T.O.</a:t>
            </a:r>
            <a:endParaRPr lang="es-ES" sz="2800" dirty="0">
              <a:solidFill>
                <a:schemeClr val="bg1"/>
              </a:solidFill>
            </a:endParaRPr>
          </a:p>
        </p:txBody>
      </p:sp>
      <p:pic>
        <p:nvPicPr>
          <p:cNvPr id="2" name="Picture 2" descr="Resultado de imagen de mateo 16, 13-20"/>
          <p:cNvPicPr>
            <a:picLocks noChangeAspect="1" noChangeArrowheads="1"/>
          </p:cNvPicPr>
          <p:nvPr/>
        </p:nvPicPr>
        <p:blipFill>
          <a:blip r:embed="rId6"/>
          <a:srcRect/>
          <a:stretch>
            <a:fillRect/>
          </a:stretch>
        </p:blipFill>
        <p:spPr bwMode="auto">
          <a:xfrm>
            <a:off x="0" y="1000108"/>
            <a:ext cx="9144000" cy="5857892"/>
          </a:xfrm>
          <a:prstGeom prst="rect">
            <a:avLst/>
          </a:prstGeom>
          <a:noFill/>
        </p:spPr>
      </p:pic>
      <p:pic>
        <p:nvPicPr>
          <p:cNvPr id="180228" name="Picture 4" descr="http://3.bp.blogspot.com/-h844wgw0JIU/T_-E4xOzKVI/AAAAAAAAAJk/suuhYAp-J08/s1600/QUI%C3%89N+DEC%C3%8DS+QUE.png"/>
          <p:cNvPicPr>
            <a:picLocks noChangeAspect="1" noChangeArrowheads="1"/>
          </p:cNvPicPr>
          <p:nvPr/>
        </p:nvPicPr>
        <p:blipFill>
          <a:blip r:embed="rId7"/>
          <a:srcRect/>
          <a:stretch>
            <a:fillRect/>
          </a:stretch>
        </p:blipFill>
        <p:spPr bwMode="auto">
          <a:xfrm>
            <a:off x="2143108" y="4214818"/>
            <a:ext cx="3619500" cy="2466975"/>
          </a:xfrm>
          <a:prstGeom prst="rect">
            <a:avLst/>
          </a:prstGeom>
          <a:noFill/>
        </p:spPr>
      </p:pic>
      <p:pic>
        <p:nvPicPr>
          <p:cNvPr id="180230" name="Picture 6" descr="http://www.imagenestop.com/jesucristo1/jesucristo-hd-32621.jpg"/>
          <p:cNvPicPr>
            <a:picLocks noChangeAspect="1" noChangeArrowheads="1"/>
          </p:cNvPicPr>
          <p:nvPr/>
        </p:nvPicPr>
        <p:blipFill>
          <a:blip r:embed="rId8"/>
          <a:srcRect/>
          <a:stretch>
            <a:fillRect/>
          </a:stretch>
        </p:blipFill>
        <p:spPr bwMode="auto">
          <a:xfrm>
            <a:off x="0" y="1000108"/>
            <a:ext cx="9144000" cy="5857892"/>
          </a:xfrm>
          <a:prstGeom prst="rect">
            <a:avLst/>
          </a:prstGeom>
          <a:noFill/>
        </p:spPr>
      </p:pic>
      <p:pic>
        <p:nvPicPr>
          <p:cNvPr id="180232" name="Picture 8" descr="http://3.bp.blogspot.com/-h844wgw0JIU/T_-E4xOzKVI/AAAAAAAAAJk/suuhYAp-J08/s1600/QUI%C3%89N+DEC%C3%8DS+QUE.png"/>
          <p:cNvPicPr>
            <a:picLocks noChangeAspect="1" noChangeArrowheads="1"/>
          </p:cNvPicPr>
          <p:nvPr/>
        </p:nvPicPr>
        <p:blipFill>
          <a:blip r:embed="rId7"/>
          <a:srcRect/>
          <a:stretch>
            <a:fillRect/>
          </a:stretch>
        </p:blipFill>
        <p:spPr bwMode="auto">
          <a:xfrm>
            <a:off x="0" y="0"/>
            <a:ext cx="3500430" cy="1142984"/>
          </a:xfrm>
          <a:prstGeom prst="rect">
            <a:avLst/>
          </a:prstGeom>
          <a:noFill/>
        </p:spPr>
      </p:pic>
      <p:pic>
        <p:nvPicPr>
          <p:cNvPr id="3" name="Picture 2" descr="http://4.bp.blogspot.com/-pqNFYP3zmBk/TZYdEFLSA8I/AAAAAAAAABI/w9sulyAhRC4/s1600/cruz+luz.jpg"/>
          <p:cNvPicPr>
            <a:picLocks noChangeAspect="1" noChangeArrowheads="1"/>
          </p:cNvPicPr>
          <p:nvPr/>
        </p:nvPicPr>
        <p:blipFill>
          <a:blip r:embed="rId9"/>
          <a:srcRect/>
          <a:stretch>
            <a:fillRect/>
          </a:stretch>
        </p:blipFill>
        <p:spPr bwMode="auto">
          <a:xfrm>
            <a:off x="0" y="0"/>
            <a:ext cx="9144000" cy="6858000"/>
          </a:xfrm>
          <a:prstGeom prst="rect">
            <a:avLst/>
          </a:prstGeom>
          <a:noFill/>
        </p:spPr>
      </p:pic>
      <p:sp>
        <p:nvSpPr>
          <p:cNvPr id="15" name="14 CuadroTexto"/>
          <p:cNvSpPr txBox="1"/>
          <p:nvPr/>
        </p:nvSpPr>
        <p:spPr>
          <a:xfrm>
            <a:off x="857224" y="2786058"/>
            <a:ext cx="5126468" cy="3170099"/>
          </a:xfrm>
          <a:prstGeom prst="rect">
            <a:avLst/>
          </a:prstGeom>
          <a:noFill/>
        </p:spPr>
        <p:txBody>
          <a:bodyPr wrap="none" rtlCol="0">
            <a:spAutoFit/>
          </a:bodyPr>
          <a:lstStyle/>
          <a:p>
            <a:endParaRPr lang="es-ES" sz="4000" dirty="0" smtClean="0">
              <a:solidFill>
                <a:srgbClr val="C00000"/>
              </a:solidFill>
            </a:endParaRPr>
          </a:p>
          <a:p>
            <a:endParaRPr lang="es-ES" sz="4000" dirty="0" smtClean="0">
              <a:solidFill>
                <a:srgbClr val="C00000"/>
              </a:solidFill>
            </a:endParaRPr>
          </a:p>
          <a:p>
            <a:endParaRPr lang="es-ES" sz="4000" dirty="0" smtClean="0">
              <a:solidFill>
                <a:srgbClr val="C00000"/>
              </a:solidFill>
            </a:endParaRPr>
          </a:p>
          <a:p>
            <a:endParaRPr lang="es-ES" sz="4000" dirty="0" smtClean="0">
              <a:solidFill>
                <a:srgbClr val="C00000"/>
              </a:solidFill>
            </a:endParaRPr>
          </a:p>
          <a:p>
            <a:r>
              <a:rPr lang="es-ES" sz="4000" dirty="0" smtClean="0">
                <a:solidFill>
                  <a:srgbClr val="C00000"/>
                </a:solidFill>
              </a:rPr>
              <a:t>DOMINGO XXII DEL T.O:</a:t>
            </a:r>
            <a:endParaRPr lang="es-ES" sz="4000" dirty="0">
              <a:solidFill>
                <a:srgbClr val="C00000"/>
              </a:solidFill>
            </a:endParaRPr>
          </a:p>
        </p:txBody>
      </p:sp>
    </p:spTree>
    <p:extLst>
      <p:ext uri="{BB962C8B-B14F-4D97-AF65-F5344CB8AC3E}">
        <p14:creationId xmlns:p14="http://schemas.microsoft.com/office/powerpoint/2010/main" xmlns="" val="1856771148"/>
      </p:ext>
    </p:extLst>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0" y="202558"/>
            <a:ext cx="9363455" cy="3447098"/>
          </a:xfrm>
          <a:prstGeom prst="rect">
            <a:avLst/>
          </a:prstGeom>
          <a:noFill/>
          <a:ln cap="flat">
            <a:noFill/>
          </a:ln>
        </p:spPr>
        <p:txBody>
          <a:bodyPr vert="horz" wrap="square" lIns="91440" tIns="45720" rIns="91440" bIns="45720" anchor="t" anchorCtr="0" compatLnSpc="1">
            <a:spAutoFit/>
          </a:bodyPr>
          <a:lstStyle/>
          <a:p>
            <a:pPr algn="ctr">
              <a:defRPr sz="1800" b="0" i="0" u="none" strike="noStrike" kern="0" cap="none" spc="0" baseline="0">
                <a:solidFill>
                  <a:srgbClr val="000000"/>
                </a:solidFill>
                <a:uFillTx/>
              </a:defRPr>
            </a:pPr>
            <a:r>
              <a:rPr lang="es-ES" sz="4000" kern="0" dirty="0" smtClean="0">
                <a:solidFill>
                  <a:srgbClr val="000000"/>
                </a:solidFill>
              </a:rPr>
              <a:t>¡Gracias Padre por la entrega de Jesús!</a:t>
            </a:r>
          </a:p>
          <a:p>
            <a:pPr algn="ctr">
              <a:defRPr sz="1800" b="0" i="0" u="none" strike="noStrike" kern="0" cap="none" spc="0" baseline="0">
                <a:solidFill>
                  <a:srgbClr val="000000"/>
                </a:solidFill>
                <a:uFillTx/>
              </a:defRPr>
            </a:pPr>
            <a:r>
              <a:rPr lang="es-ES" sz="4000" kern="0" dirty="0" smtClean="0">
                <a:solidFill>
                  <a:srgbClr val="000000"/>
                </a:solidFill>
              </a:rPr>
              <a:t>Con él podemos ofrecernos a Ti</a:t>
            </a:r>
          </a:p>
          <a:p>
            <a:pPr algn="ctr">
              <a:defRPr sz="1800" b="0" i="0" u="none" strike="noStrike" kern="0" cap="none" spc="0" baseline="0">
                <a:solidFill>
                  <a:srgbClr val="000000"/>
                </a:solidFill>
                <a:uFillTx/>
              </a:defRPr>
            </a:pPr>
            <a:r>
              <a:rPr lang="es-ES" sz="4000" kern="0" dirty="0" smtClean="0">
                <a:solidFill>
                  <a:srgbClr val="000000"/>
                </a:solidFill>
              </a:rPr>
              <a:t>¡Gracias Padre por la entrega de Jesús!</a:t>
            </a:r>
          </a:p>
          <a:p>
            <a:pPr algn="ctr">
              <a:defRPr sz="1800" b="0" i="0" u="none" strike="noStrike" kern="0" cap="none" spc="0" baseline="0">
                <a:solidFill>
                  <a:srgbClr val="000000"/>
                </a:solidFill>
                <a:uFillTx/>
              </a:defRPr>
            </a:pPr>
            <a:r>
              <a:rPr lang="es-ES" sz="4000" kern="0" dirty="0" smtClean="0">
                <a:solidFill>
                  <a:srgbClr val="000000"/>
                </a:solidFill>
              </a:rPr>
              <a:t>Con él podemos ofrecernos a Ti (BIS)</a:t>
            </a:r>
          </a:p>
          <a:p>
            <a:pPr algn="ctr">
              <a:defRPr sz="1800" b="0" i="0" u="none" strike="noStrike" kern="0" cap="none" spc="0" baseline="0">
                <a:solidFill>
                  <a:srgbClr val="000000"/>
                </a:solidFill>
                <a:uFillTx/>
              </a:defRPr>
            </a:pPr>
            <a:endParaRPr lang="es-ES" sz="4000" kern="0" dirty="0" smtClean="0">
              <a:solidFill>
                <a:srgbClr val="000000"/>
              </a:solidFill>
            </a:endParaRPr>
          </a:p>
          <a:p>
            <a:pPr>
              <a:defRPr sz="1800" b="0" i="0" u="none" strike="noStrike" kern="0" cap="none" spc="0" baseline="0">
                <a:solidFill>
                  <a:srgbClr val="000000"/>
                </a:solidFill>
                <a:uFillTx/>
              </a:defRPr>
            </a:pPr>
            <a:endParaRPr lang="es-ES" kern="0" dirty="0" smtClean="0">
              <a:solidFill>
                <a:srgbClr val="000000"/>
              </a:solidFill>
            </a:endParaRPr>
          </a:p>
        </p:txBody>
      </p:sp>
      <p:pic>
        <p:nvPicPr>
          <p:cNvPr id="3" name="Imagen 2"/>
          <p:cNvPicPr>
            <a:picLocks noChangeAspect="1"/>
          </p:cNvPicPr>
          <p:nvPr/>
        </p:nvPicPr>
        <p:blipFill>
          <a:blip r:embed="rId2"/>
          <a:stretch>
            <a:fillRect/>
          </a:stretch>
        </p:blipFill>
        <p:spPr>
          <a:xfrm>
            <a:off x="2484395" y="3529760"/>
            <a:ext cx="4394664" cy="3328240"/>
          </a:xfrm>
          <a:prstGeom prst="rect">
            <a:avLst/>
          </a:prstGeom>
        </p:spPr>
      </p:pic>
    </p:spTree>
    <p:extLst>
      <p:ext uri="{BB962C8B-B14F-4D97-AF65-F5344CB8AC3E}">
        <p14:creationId xmlns:p14="http://schemas.microsoft.com/office/powerpoint/2010/main" xmlns="" val="2279800022"/>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Grp="1"/>
          </p:cNvSpPr>
          <p:nvPr>
            <p:ph type="title"/>
          </p:nvPr>
        </p:nvSpPr>
        <p:spPr>
          <a:xfrm>
            <a:off x="755576" y="1052739"/>
            <a:ext cx="8136903" cy="1728188"/>
          </a:xfrm>
        </p:spPr>
        <p:txBody>
          <a:bodyPr>
            <a:normAutofit fontScale="90000"/>
          </a:bodyPr>
          <a:lstStyle/>
          <a:p>
            <a:pPr lvl="0" algn="l"/>
            <a:r>
              <a:rPr lang="en-GB" i="1" dirty="0"/>
              <a:t/>
            </a:r>
            <a:br>
              <a:rPr lang="en-GB" i="1" dirty="0"/>
            </a:br>
            <a:r>
              <a:rPr lang="en-GB" sz="3200" i="1" dirty="0"/>
              <a:t/>
            </a:r>
            <a:br>
              <a:rPr lang="en-GB" sz="3200" i="1" dirty="0"/>
            </a:br>
            <a:r>
              <a:rPr lang="en-GB" sz="4000" i="1" dirty="0" smtClean="0">
                <a:latin typeface="Tempus Sans ITC" panose="04020404030D07020202" pitchFamily="82" charset="0"/>
              </a:rPr>
              <a:t>HOSANNA </a:t>
            </a:r>
            <a:r>
              <a:rPr lang="en-GB" sz="4000" i="1" dirty="0">
                <a:latin typeface="Tempus Sans ITC" panose="04020404030D07020202" pitchFamily="82" charset="0"/>
              </a:rPr>
              <a:t>- HEY, HOSANNA </a:t>
            </a:r>
            <a:r>
              <a:rPr lang="en-GB" sz="4000" i="1" dirty="0" smtClean="0">
                <a:latin typeface="Tempus Sans ITC" panose="04020404030D07020202" pitchFamily="82" charset="0"/>
              </a:rPr>
              <a:t>-H A</a:t>
            </a:r>
            <a:r>
              <a:rPr lang="en-GB" sz="4000" i="1" dirty="0">
                <a:latin typeface="Tempus Sans ITC" panose="04020404030D07020202" pitchFamily="82" charset="0"/>
              </a:rPr>
              <a:t/>
            </a:r>
            <a:br>
              <a:rPr lang="en-GB" sz="4000" i="1" dirty="0">
                <a:latin typeface="Tempus Sans ITC" panose="04020404030D07020202" pitchFamily="82" charset="0"/>
              </a:rPr>
            </a:br>
            <a:r>
              <a:rPr lang="en-GB" sz="4000" i="1" dirty="0">
                <a:latin typeface="Tempus Sans ITC" panose="04020404030D07020202" pitchFamily="82" charset="0"/>
              </a:rPr>
              <a:t>HOSANNA - HEY, HOSANNA - HEY, HOSANNA - HA</a:t>
            </a:r>
            <a:r>
              <a:rPr lang="es-ES" sz="4000" dirty="0">
                <a:latin typeface="Tempus Sans ITC" panose="04020404030D07020202" pitchFamily="82" charset="0"/>
              </a:rPr>
              <a:t/>
            </a:r>
            <a:br>
              <a:rPr lang="es-ES" sz="4000" dirty="0">
                <a:latin typeface="Tempus Sans ITC" panose="04020404030D07020202" pitchFamily="82" charset="0"/>
              </a:rPr>
            </a:br>
            <a:r>
              <a:rPr lang="es-ES" sz="4000" dirty="0">
                <a:latin typeface="Tempus Sans ITC" panose="04020404030D07020202" pitchFamily="82" charset="0"/>
              </a:rPr>
              <a:t>EL ES EL SANTO, EL ES EL HIJO DE </a:t>
            </a:r>
            <a:r>
              <a:rPr lang="es-ES" sz="4000" dirty="0" smtClean="0">
                <a:latin typeface="Tempus Sans ITC" panose="04020404030D07020202" pitchFamily="82" charset="0"/>
              </a:rPr>
              <a:t>MARÍA</a:t>
            </a:r>
            <a:r>
              <a:rPr lang="es-ES" sz="4000" dirty="0">
                <a:latin typeface="Tempus Sans ITC" panose="04020404030D07020202" pitchFamily="82" charset="0"/>
              </a:rPr>
              <a:t/>
            </a:r>
            <a:br>
              <a:rPr lang="es-ES" sz="4000" dirty="0">
                <a:latin typeface="Tempus Sans ITC" panose="04020404030D07020202" pitchFamily="82" charset="0"/>
              </a:rPr>
            </a:br>
            <a:r>
              <a:rPr lang="es-ES" sz="4000" dirty="0">
                <a:latin typeface="Tempus Sans ITC" panose="04020404030D07020202" pitchFamily="82" charset="0"/>
              </a:rPr>
              <a:t>ES EL DIOS DE ISRAEL, EL ES EL HIJO DE DAVID</a:t>
            </a:r>
            <a:r>
              <a:rPr lang="en-GB" sz="4000" i="1" dirty="0">
                <a:latin typeface="Tempus Sans ITC" panose="04020404030D07020202" pitchFamily="82" charset="0"/>
              </a:rPr>
              <a:t/>
            </a:r>
            <a:br>
              <a:rPr lang="en-GB" sz="4000" i="1" dirty="0">
                <a:latin typeface="Tempus Sans ITC" panose="04020404030D07020202" pitchFamily="82" charset="0"/>
              </a:rPr>
            </a:br>
            <a:r>
              <a:rPr lang="en-GB" sz="4000" i="1" dirty="0" smtClean="0">
                <a:latin typeface="Tempus Sans ITC" panose="04020404030D07020202" pitchFamily="82" charset="0"/>
              </a:rPr>
              <a:t>HOSANNA……</a:t>
            </a:r>
            <a:endParaRPr lang="en-GB" sz="4000" i="1" dirty="0">
              <a:latin typeface="Tempus Sans ITC" panose="04020404030D07020202" pitchFamily="82" charset="0"/>
            </a:endParaRPr>
          </a:p>
        </p:txBody>
      </p:sp>
      <p:pic>
        <p:nvPicPr>
          <p:cNvPr id="3" name="Picture 4" descr="Hosanna"/>
          <p:cNvPicPr>
            <a:picLocks noChangeAspect="1"/>
          </p:cNvPicPr>
          <p:nvPr/>
        </p:nvPicPr>
        <p:blipFill>
          <a:blip r:embed="rId2" cstate="print"/>
          <a:srcRect/>
          <a:stretch>
            <a:fillRect/>
          </a:stretch>
        </p:blipFill>
        <p:spPr>
          <a:xfrm>
            <a:off x="4644008" y="3933056"/>
            <a:ext cx="4032449" cy="2498726"/>
          </a:xfrm>
          <a:prstGeom prst="rect">
            <a:avLst/>
          </a:prstGeom>
          <a:noFill/>
          <a:ln>
            <a:noFill/>
          </a:ln>
        </p:spPr>
      </p:pic>
    </p:spTree>
    <p:extLst>
      <p:ext uri="{BB962C8B-B14F-4D97-AF65-F5344CB8AC3E}">
        <p14:creationId xmlns:p14="http://schemas.microsoft.com/office/powerpoint/2010/main" xmlns="" val="3188261402"/>
      </p:ext>
    </p:extLst>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0" y="0"/>
            <a:ext cx="9144000" cy="6858000"/>
          </a:xfrm>
          <a:prstGeom prst="rect">
            <a:avLst/>
          </a:prstGeom>
        </p:spPr>
      </p:pic>
      <p:pic>
        <p:nvPicPr>
          <p:cNvPr id="4" name="Picture 7" descr="ANd9GcQ_OQWFI_8FEVgTmyUc1klk8yBpW3gFNtOAvsFI8xlZdSngqE8b&amp;t=1"/>
          <p:cNvPicPr>
            <a:picLocks noChangeAspect="1" noChangeArrowheads="1"/>
          </p:cNvPicPr>
          <p:nvPr/>
        </p:nvPicPr>
        <p:blipFill>
          <a:blip r:embed="rId3"/>
          <a:srcRect/>
          <a:stretch>
            <a:fillRect/>
          </a:stretch>
        </p:blipFill>
        <p:spPr bwMode="auto">
          <a:xfrm>
            <a:off x="0" y="0"/>
            <a:ext cx="9144000" cy="7010400"/>
          </a:xfrm>
          <a:prstGeom prst="rect">
            <a:avLst/>
          </a:prstGeom>
          <a:noFill/>
        </p:spPr>
      </p:pic>
      <p:pic>
        <p:nvPicPr>
          <p:cNvPr id="5" name="Picture 5" descr="mdd1206"/>
          <p:cNvPicPr>
            <a:picLocks noChangeAspect="1" noChangeArrowheads="1"/>
          </p:cNvPicPr>
          <p:nvPr/>
        </p:nvPicPr>
        <p:blipFill>
          <a:blip r:embed="rId4"/>
          <a:srcRect/>
          <a:stretch>
            <a:fillRect/>
          </a:stretch>
        </p:blipFill>
        <p:spPr bwMode="auto">
          <a:xfrm>
            <a:off x="0" y="0"/>
            <a:ext cx="9144000" cy="7010400"/>
          </a:xfrm>
          <a:prstGeom prst="rect">
            <a:avLst/>
          </a:prstGeom>
          <a:noFill/>
        </p:spPr>
      </p:pic>
      <p:pic>
        <p:nvPicPr>
          <p:cNvPr id="301058" name="Picture 2" descr="http://blogs.21rs.es/kamiano/files/2009/04/papa-pan-y-vino2.jpg"/>
          <p:cNvPicPr>
            <a:picLocks noChangeAspect="1" noChangeArrowheads="1"/>
          </p:cNvPicPr>
          <p:nvPr/>
        </p:nvPicPr>
        <p:blipFill>
          <a:blip r:embed="rId5"/>
          <a:srcRect/>
          <a:stretch>
            <a:fillRect/>
          </a:stretch>
        </p:blipFill>
        <p:spPr bwMode="auto">
          <a:xfrm>
            <a:off x="0" y="0"/>
            <a:ext cx="9144000" cy="7072338"/>
          </a:xfrm>
          <a:prstGeom prst="rect">
            <a:avLst/>
          </a:prstGeom>
          <a:noFill/>
        </p:spPr>
      </p:pic>
    </p:spTree>
    <p:extLst>
      <p:ext uri="{BB962C8B-B14F-4D97-AF65-F5344CB8AC3E}">
        <p14:creationId xmlns:p14="http://schemas.microsoft.com/office/powerpoint/2010/main" xmlns="" val="2610923385"/>
      </p:ext>
    </p:extLst>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Imagen"/>
          <p:cNvPicPr>
            <a:picLocks noChangeAspect="1"/>
          </p:cNvPicPr>
          <p:nvPr/>
        </p:nvPicPr>
        <p:blipFill>
          <a:blip r:embed="rId3">
            <a:alphaModFix/>
          </a:blip>
          <a:srcRect/>
          <a:stretch>
            <a:fillRect/>
          </a:stretch>
        </p:blipFill>
        <p:spPr>
          <a:xfrm>
            <a:off x="0" y="0"/>
            <a:ext cx="9143277" cy="7028636"/>
          </a:xfrm>
          <a:prstGeom prst="rect">
            <a:avLst/>
          </a:prstGeom>
          <a:noFill/>
          <a:ln cap="flat">
            <a:noFill/>
          </a:ln>
        </p:spPr>
      </p:pic>
      <p:sp>
        <p:nvSpPr>
          <p:cNvPr id="3" name="CuadroTexto 3"/>
          <p:cNvSpPr txBox="1"/>
          <p:nvPr/>
        </p:nvSpPr>
        <p:spPr>
          <a:xfrm>
            <a:off x="0" y="-1251520"/>
            <a:ext cx="9468544" cy="7478970"/>
          </a:xfrm>
          <a:prstGeom prst="rect">
            <a:avLst/>
          </a:prstGeom>
          <a:noFill/>
          <a:ln cap="flat">
            <a:noFill/>
          </a:ln>
        </p:spPr>
        <p:txBody>
          <a:bodyPr vert="horz" wrap="square" lIns="91440" tIns="45720" rIns="91440" bIns="45720" anchor="t" anchorCtr="1" compatLnSpc="1">
            <a:spAutoFit/>
          </a:bodyPr>
          <a:lstStyle/>
          <a:p>
            <a:pPr algn="ctr">
              <a:defRPr sz="1800" b="0" i="0" u="none" strike="noStrike" kern="0" cap="none" spc="0" baseline="0">
                <a:solidFill>
                  <a:srgbClr val="000000"/>
                </a:solidFill>
                <a:uFillTx/>
              </a:defRPr>
            </a:pPr>
            <a:endParaRPr lang="es-ES" sz="3200" b="1" kern="0" dirty="0">
              <a:solidFill>
                <a:srgbClr val="000000"/>
              </a:solidFill>
              <a:latin typeface="Action Man" pitchFamily="18"/>
              <a:ea typeface="Microsoft YaHei" pitchFamily="2"/>
              <a:cs typeface="Mangal" pitchFamily="2"/>
            </a:endParaRPr>
          </a:p>
          <a:p>
            <a:pPr algn="ctr">
              <a:defRPr sz="1800" b="0" i="0" u="none" strike="noStrike" kern="0" cap="none" spc="0" baseline="0">
                <a:solidFill>
                  <a:srgbClr val="000000"/>
                </a:solidFill>
                <a:uFillTx/>
              </a:defRPr>
            </a:pPr>
            <a:endParaRPr lang="es-ES" sz="3200" b="1" kern="0" dirty="0" smtClean="0">
              <a:solidFill>
                <a:srgbClr val="000000"/>
              </a:solidFill>
              <a:latin typeface="Action Man" pitchFamily="18"/>
              <a:ea typeface="Microsoft YaHei" pitchFamily="2"/>
              <a:cs typeface="Mangal" pitchFamily="2"/>
            </a:endParaRPr>
          </a:p>
          <a:p>
            <a:pPr algn="ctr">
              <a:defRPr sz="1800" b="0" i="0" u="none" strike="noStrike" kern="0" cap="none" spc="0" baseline="0">
                <a:solidFill>
                  <a:srgbClr val="000000"/>
                </a:solidFill>
                <a:uFillTx/>
              </a:defRPr>
            </a:pPr>
            <a:endParaRPr lang="es-ES" sz="3200" b="1" kern="0" dirty="0">
              <a:solidFill>
                <a:srgbClr val="000000"/>
              </a:solidFill>
              <a:latin typeface="Action Man" pitchFamily="18"/>
              <a:ea typeface="Microsoft YaHei" pitchFamily="2"/>
              <a:cs typeface="Mangal" pitchFamily="2"/>
            </a:endParaRPr>
          </a:p>
          <a:p>
            <a:pPr algn="ctr">
              <a:defRPr sz="1800" b="0" i="0" u="none" strike="noStrike" kern="0" cap="none" spc="0" baseline="0">
                <a:solidFill>
                  <a:srgbClr val="000000"/>
                </a:solidFill>
                <a:uFillTx/>
              </a:defRPr>
            </a:pPr>
            <a:endParaRPr lang="es-ES" sz="3200" b="1" kern="0" dirty="0" smtClean="0">
              <a:solidFill>
                <a:srgbClr val="000000"/>
              </a:solidFill>
              <a:latin typeface="Action Man" pitchFamily="18"/>
              <a:ea typeface="Microsoft YaHei" pitchFamily="2"/>
              <a:cs typeface="Mangal" pitchFamily="2"/>
            </a:endParaRPr>
          </a:p>
          <a:p>
            <a:pPr algn="ctr">
              <a:defRPr sz="1800" b="0" i="0" u="none" strike="noStrike" kern="0" cap="none" spc="0" baseline="0">
                <a:solidFill>
                  <a:srgbClr val="000000"/>
                </a:solidFill>
                <a:uFillTx/>
              </a:defRPr>
            </a:pPr>
            <a:endParaRPr lang="es-ES" sz="3200" b="1" kern="0" dirty="0">
              <a:solidFill>
                <a:srgbClr val="000000"/>
              </a:solidFill>
              <a:latin typeface="Action Man" pitchFamily="18"/>
              <a:ea typeface="Microsoft YaHei" pitchFamily="2"/>
              <a:cs typeface="Mangal" pitchFamily="2"/>
            </a:endParaRPr>
          </a:p>
          <a:p>
            <a:pPr algn="ctr">
              <a:defRPr sz="1800" b="0" i="0" u="none" strike="noStrike" kern="0" cap="none" spc="0" baseline="0">
                <a:solidFill>
                  <a:srgbClr val="000000"/>
                </a:solidFill>
                <a:uFillTx/>
              </a:defRPr>
            </a:pPr>
            <a:endParaRPr lang="es-ES" sz="3200" b="1" kern="0" dirty="0" smtClean="0">
              <a:solidFill>
                <a:srgbClr val="000000"/>
              </a:solidFill>
              <a:latin typeface="Action Man" pitchFamily="18"/>
              <a:ea typeface="Microsoft YaHei" pitchFamily="2"/>
              <a:cs typeface="Mangal" pitchFamily="2"/>
            </a:endParaRPr>
          </a:p>
          <a:p>
            <a:pPr algn="ctr">
              <a:defRPr sz="1800" b="0" i="0" u="none" strike="noStrike" kern="0" cap="none" spc="0" baseline="0">
                <a:solidFill>
                  <a:srgbClr val="000000"/>
                </a:solidFill>
                <a:uFillTx/>
              </a:defRPr>
            </a:pPr>
            <a:r>
              <a:rPr lang="es-ES" sz="3600" kern="0" dirty="0" smtClean="0">
                <a:solidFill>
                  <a:srgbClr val="000000"/>
                </a:solidFill>
                <a:latin typeface="Comic Sans MS" panose="030F0702030302020204" pitchFamily="66" charset="0"/>
                <a:ea typeface="Microsoft YaHei" pitchFamily="2"/>
                <a:cs typeface="Mangal" pitchFamily="2"/>
              </a:rPr>
              <a:t>En el mar he oído hoy</a:t>
            </a:r>
          </a:p>
          <a:p>
            <a:pPr algn="ctr">
              <a:defRPr sz="1800" b="0" i="0" u="none" strike="noStrike" kern="0" cap="none" spc="0" baseline="0">
                <a:solidFill>
                  <a:srgbClr val="000000"/>
                </a:solidFill>
                <a:uFillTx/>
              </a:defRPr>
            </a:pPr>
            <a:r>
              <a:rPr lang="es-ES" sz="3600" kern="0" dirty="0">
                <a:solidFill>
                  <a:srgbClr val="000000"/>
                </a:solidFill>
                <a:latin typeface="Comic Sans MS" panose="030F0702030302020204" pitchFamily="66" charset="0"/>
                <a:ea typeface="Microsoft YaHei" pitchFamily="2"/>
                <a:cs typeface="Mangal" pitchFamily="2"/>
              </a:rPr>
              <a:t>S</a:t>
            </a:r>
            <a:r>
              <a:rPr lang="es-ES" sz="3600" kern="0" dirty="0" smtClean="0">
                <a:solidFill>
                  <a:srgbClr val="000000"/>
                </a:solidFill>
                <a:latin typeface="Comic Sans MS" panose="030F0702030302020204" pitchFamily="66" charset="0"/>
                <a:ea typeface="Microsoft YaHei" pitchFamily="2"/>
                <a:cs typeface="Mangal" pitchFamily="2"/>
              </a:rPr>
              <a:t>eñor tu voz que me llamó</a:t>
            </a:r>
          </a:p>
          <a:p>
            <a:pPr algn="ctr">
              <a:defRPr sz="1800" b="0" i="0" u="none" strike="noStrike" kern="0" cap="none" spc="0" baseline="0">
                <a:solidFill>
                  <a:srgbClr val="000000"/>
                </a:solidFill>
                <a:uFillTx/>
              </a:defRPr>
            </a:pPr>
            <a:r>
              <a:rPr lang="es-ES" sz="3600" kern="0" dirty="0" smtClean="0">
                <a:solidFill>
                  <a:srgbClr val="000000"/>
                </a:solidFill>
                <a:latin typeface="Comic Sans MS" panose="030F0702030302020204" pitchFamily="66" charset="0"/>
                <a:ea typeface="Microsoft YaHei" pitchFamily="2"/>
                <a:cs typeface="Mangal" pitchFamily="2"/>
              </a:rPr>
              <a:t>y me pidió que me entregase a mis hermanos</a:t>
            </a:r>
          </a:p>
          <a:p>
            <a:pPr algn="ctr">
              <a:defRPr sz="1800" b="0" i="0" u="none" strike="noStrike" kern="0" cap="none" spc="0" baseline="0">
                <a:solidFill>
                  <a:srgbClr val="000000"/>
                </a:solidFill>
                <a:uFillTx/>
              </a:defRPr>
            </a:pPr>
            <a:r>
              <a:rPr lang="es-ES" sz="3600" kern="0" dirty="0">
                <a:solidFill>
                  <a:srgbClr val="000000"/>
                </a:solidFill>
                <a:latin typeface="Comic Sans MS" panose="030F0702030302020204" pitchFamily="66" charset="0"/>
                <a:ea typeface="Microsoft YaHei" pitchFamily="2"/>
                <a:cs typeface="Mangal" pitchFamily="2"/>
              </a:rPr>
              <a:t>E</a:t>
            </a:r>
            <a:r>
              <a:rPr lang="es-ES" sz="3600" kern="0" dirty="0" smtClean="0">
                <a:solidFill>
                  <a:srgbClr val="000000"/>
                </a:solidFill>
                <a:latin typeface="Comic Sans MS" panose="030F0702030302020204" pitchFamily="66" charset="0"/>
                <a:ea typeface="Microsoft YaHei" pitchFamily="2"/>
                <a:cs typeface="Mangal" pitchFamily="2"/>
              </a:rPr>
              <a:t>sa voz me transformó</a:t>
            </a:r>
          </a:p>
          <a:p>
            <a:pPr algn="ctr">
              <a:defRPr sz="1800" b="0" i="0" u="none" strike="noStrike" kern="0" cap="none" spc="0" baseline="0">
                <a:solidFill>
                  <a:srgbClr val="000000"/>
                </a:solidFill>
                <a:uFillTx/>
              </a:defRPr>
            </a:pPr>
            <a:r>
              <a:rPr lang="es-ES" sz="3600" kern="0" dirty="0" smtClean="0">
                <a:solidFill>
                  <a:srgbClr val="000000"/>
                </a:solidFill>
                <a:latin typeface="Comic Sans MS" panose="030F0702030302020204" pitchFamily="66" charset="0"/>
                <a:ea typeface="Microsoft YaHei" pitchFamily="2"/>
                <a:cs typeface="Mangal" pitchFamily="2"/>
              </a:rPr>
              <a:t>mi vida entera ya cambió</a:t>
            </a:r>
          </a:p>
          <a:p>
            <a:pPr algn="ctr">
              <a:defRPr sz="1800" b="0" i="0" u="none" strike="noStrike" kern="0" cap="none" spc="0" baseline="0">
                <a:solidFill>
                  <a:srgbClr val="000000"/>
                </a:solidFill>
                <a:uFillTx/>
              </a:defRPr>
            </a:pPr>
            <a:r>
              <a:rPr lang="es-ES" sz="3600" kern="0" dirty="0" smtClean="0">
                <a:solidFill>
                  <a:srgbClr val="000000"/>
                </a:solidFill>
                <a:latin typeface="Comic Sans MS" panose="030F0702030302020204" pitchFamily="66" charset="0"/>
                <a:ea typeface="Microsoft YaHei" pitchFamily="2"/>
                <a:cs typeface="Mangal" pitchFamily="2"/>
              </a:rPr>
              <a:t>y solo pienso ahora señor en repetirte</a:t>
            </a:r>
            <a:endParaRPr lang="es-ES" sz="3600" kern="0" dirty="0" smtClean="0">
              <a:solidFill>
                <a:srgbClr val="000000"/>
              </a:solidFill>
              <a:latin typeface="Action Man" pitchFamily="18"/>
              <a:ea typeface="Microsoft YaHei" pitchFamily="2"/>
              <a:cs typeface="Mangal" pitchFamily="2"/>
            </a:endParaRPr>
          </a:p>
          <a:p>
            <a:pPr algn="ctr">
              <a:defRPr sz="1800" b="0" i="0" u="none" strike="noStrike" kern="0" cap="none" spc="0" baseline="0">
                <a:solidFill>
                  <a:srgbClr val="000000"/>
                </a:solidFill>
                <a:uFillTx/>
              </a:defRPr>
            </a:pPr>
            <a:r>
              <a:rPr lang="es-ES" sz="3600" i="1" kern="0" dirty="0" smtClean="0">
                <a:solidFill>
                  <a:srgbClr val="000000"/>
                </a:solidFill>
                <a:latin typeface="Comic Sans MS" panose="030F0702030302020204" pitchFamily="66" charset="0"/>
                <a:ea typeface="Microsoft YaHei" pitchFamily="2"/>
                <a:cs typeface="Agent Orange" panose="00000400000000000000" pitchFamily="2" charset="0"/>
              </a:rPr>
              <a:t>PADRE NUESTRO…….</a:t>
            </a:r>
          </a:p>
        </p:txBody>
      </p:sp>
    </p:spTree>
    <p:extLst>
      <p:ext uri="{BB962C8B-B14F-4D97-AF65-F5344CB8AC3E}">
        <p14:creationId xmlns:p14="http://schemas.microsoft.com/office/powerpoint/2010/main" xmlns="" val="1909478439"/>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20512" y="-134721"/>
            <a:ext cx="9144793" cy="7029297"/>
          </a:xfrm>
          <a:prstGeom prst="rect">
            <a:avLst/>
          </a:prstGeom>
          <a:gradFill>
            <a:gsLst>
              <a:gs pos="5500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a:reflection blurRad="6350" endPos="35000" dir="5400000" sy="-100000" algn="bl" rotWithShape="0"/>
          </a:effectLst>
        </p:spPr>
      </p:pic>
      <p:sp>
        <p:nvSpPr>
          <p:cNvPr id="5" name="Rectángulo 4"/>
          <p:cNvSpPr/>
          <p:nvPr/>
        </p:nvSpPr>
        <p:spPr>
          <a:xfrm>
            <a:off x="251520" y="-1035496"/>
            <a:ext cx="8640960" cy="6924973"/>
          </a:xfrm>
          <a:prstGeom prst="rect">
            <a:avLst/>
          </a:prstGeom>
        </p:spPr>
        <p:txBody>
          <a:bodyPr wrap="square">
            <a:spAutoFit/>
          </a:bodyPr>
          <a:lstStyle/>
          <a:p>
            <a:endParaRPr lang="es-ES" sz="3200" dirty="0" smtClean="0">
              <a:solidFill>
                <a:prstClr val="black"/>
              </a:solidFill>
              <a:latin typeface="Comic Sans MS" panose="030F0702030302020204" pitchFamily="66" charset="0"/>
            </a:endParaRPr>
          </a:p>
          <a:p>
            <a:endParaRPr lang="es-ES" sz="3200" dirty="0" smtClean="0">
              <a:solidFill>
                <a:prstClr val="black"/>
              </a:solidFill>
              <a:latin typeface="Comic Sans MS" panose="030F0702030302020204" pitchFamily="66" charset="0"/>
            </a:endParaRPr>
          </a:p>
          <a:p>
            <a:endParaRPr lang="es-ES" sz="3200" dirty="0">
              <a:solidFill>
                <a:prstClr val="black"/>
              </a:solidFill>
              <a:latin typeface="Comic Sans MS" panose="030F0702030302020204" pitchFamily="66" charset="0"/>
            </a:endParaRPr>
          </a:p>
          <a:p>
            <a:endParaRPr lang="es-ES" sz="3200" dirty="0" smtClean="0">
              <a:solidFill>
                <a:prstClr val="black"/>
              </a:solidFill>
              <a:latin typeface="Comic Sans MS" panose="030F0702030302020204" pitchFamily="66" charset="0"/>
            </a:endParaRPr>
          </a:p>
          <a:p>
            <a:endParaRPr lang="es-ES" sz="3200" dirty="0">
              <a:solidFill>
                <a:prstClr val="black"/>
              </a:solidFill>
              <a:latin typeface="Comic Sans MS" panose="030F0702030302020204" pitchFamily="66" charset="0"/>
            </a:endParaRPr>
          </a:p>
          <a:p>
            <a:endParaRPr lang="es-ES" sz="3200" dirty="0" smtClean="0">
              <a:solidFill>
                <a:prstClr val="black"/>
              </a:solidFill>
              <a:latin typeface="Comic Sans MS" panose="030F0702030302020204" pitchFamily="66" charset="0"/>
            </a:endParaRPr>
          </a:p>
          <a:p>
            <a:pPr algn="ctr"/>
            <a:r>
              <a:rPr lang="es-ES" sz="3600" dirty="0" smtClean="0">
                <a:solidFill>
                  <a:prstClr val="black"/>
                </a:solidFill>
                <a:latin typeface="Comic Sans MS" panose="030F0702030302020204" pitchFamily="66" charset="0"/>
              </a:rPr>
              <a:t>Cuando vaya a otro lugar tendré, Señor, que abandonar  a mi familia, </a:t>
            </a:r>
          </a:p>
          <a:p>
            <a:pPr algn="ctr"/>
            <a:r>
              <a:rPr lang="es-ES" sz="3600" dirty="0" smtClean="0">
                <a:solidFill>
                  <a:prstClr val="black"/>
                </a:solidFill>
                <a:latin typeface="Comic Sans MS" panose="030F0702030302020204" pitchFamily="66" charset="0"/>
              </a:rPr>
              <a:t>a mis amigos, por seguirte. </a:t>
            </a:r>
          </a:p>
          <a:p>
            <a:pPr algn="ctr"/>
            <a:r>
              <a:rPr lang="es-ES" sz="3600" dirty="0">
                <a:solidFill>
                  <a:prstClr val="black"/>
                </a:solidFill>
                <a:latin typeface="Comic Sans MS" panose="030F0702030302020204" pitchFamily="66" charset="0"/>
              </a:rPr>
              <a:t>P</a:t>
            </a:r>
            <a:r>
              <a:rPr lang="es-ES" sz="3600" dirty="0" smtClean="0">
                <a:solidFill>
                  <a:prstClr val="black"/>
                </a:solidFill>
                <a:latin typeface="Comic Sans MS" panose="030F0702030302020204" pitchFamily="66" charset="0"/>
              </a:rPr>
              <a:t>ero sé que, así, algún día podré enseñar tu verdad  a mi hermano, y junto a él yo repetirte. </a:t>
            </a:r>
          </a:p>
          <a:p>
            <a:pPr algn="ctr">
              <a:defRPr sz="1800" b="0" i="0" u="none" strike="noStrike" kern="0" cap="none" spc="0" baseline="0">
                <a:solidFill>
                  <a:srgbClr val="000000"/>
                </a:solidFill>
                <a:uFillTx/>
              </a:defRPr>
            </a:pPr>
            <a:r>
              <a:rPr lang="es-ES" sz="3600" i="1" kern="0" dirty="0">
                <a:solidFill>
                  <a:srgbClr val="000000"/>
                </a:solidFill>
                <a:latin typeface="Comic Sans MS" panose="030F0702030302020204" pitchFamily="66" charset="0"/>
                <a:ea typeface="Microsoft YaHei" pitchFamily="2"/>
                <a:cs typeface="Mangal" pitchFamily="2"/>
              </a:rPr>
              <a:t>PADRE </a:t>
            </a:r>
            <a:r>
              <a:rPr lang="es-ES" sz="3600" i="1" kern="0" dirty="0" smtClean="0">
                <a:solidFill>
                  <a:srgbClr val="000000"/>
                </a:solidFill>
                <a:latin typeface="Comic Sans MS" panose="030F0702030302020204" pitchFamily="66" charset="0"/>
                <a:ea typeface="Microsoft YaHei" pitchFamily="2"/>
                <a:cs typeface="Mangal" pitchFamily="2"/>
              </a:rPr>
              <a:t>NUESTRO………</a:t>
            </a:r>
            <a:endParaRPr lang="es-ES" sz="3600" b="1" kern="0" dirty="0">
              <a:solidFill>
                <a:prstClr val="black"/>
              </a:solidFill>
              <a:latin typeface="Action Man"/>
            </a:endParaRPr>
          </a:p>
        </p:txBody>
      </p:sp>
    </p:spTree>
    <p:extLst>
      <p:ext uri="{BB962C8B-B14F-4D97-AF65-F5344CB8AC3E}">
        <p14:creationId xmlns:p14="http://schemas.microsoft.com/office/powerpoint/2010/main" xmlns="" val="248978210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gradFill>
          <a:gsLst>
            <a:gs pos="0">
              <a:schemeClr val="tx2">
                <a:lumMod val="40000"/>
                <a:lumOff val="60000"/>
              </a:schemeClr>
            </a:gs>
            <a:gs pos="50000">
              <a:schemeClr val="accent1">
                <a:tint val="44500"/>
                <a:satMod val="160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sp>
        <p:nvSpPr>
          <p:cNvPr id="2" name="Rectangle 4"/>
          <p:cNvSpPr/>
          <p:nvPr/>
        </p:nvSpPr>
        <p:spPr>
          <a:xfrm>
            <a:off x="179276" y="2828900"/>
            <a:ext cx="5688867" cy="937757"/>
          </a:xfrm>
          <a:custGeom>
            <a:avLst/>
            <a:gdLst>
              <a:gd name="f0" fmla="val w"/>
              <a:gd name="f1" fmla="val h"/>
              <a:gd name="f2" fmla="val 0"/>
              <a:gd name="f3" fmla="val 21600"/>
              <a:gd name="f4" fmla="*/ f0 1 21600"/>
              <a:gd name="f5" fmla="*/ f1 1 21600"/>
              <a:gd name="f6" fmla="+- f3 0 f2"/>
              <a:gd name="f7" fmla="*/ f6 1 21600"/>
              <a:gd name="f8" fmla="*/ f2 1 f7"/>
              <a:gd name="f9" fmla="*/ f3 1 f7"/>
              <a:gd name="f10" fmla="*/ f8 f4 1"/>
              <a:gd name="f11" fmla="*/ f9 f4 1"/>
              <a:gd name="f12" fmla="*/ f9 f5 1"/>
              <a:gd name="f13" fmla="*/ f8 f5 1"/>
            </a:gdLst>
            <a:ahLst/>
            <a:cxnLst>
              <a:cxn ang="3cd4">
                <a:pos x="hc" y="t"/>
              </a:cxn>
              <a:cxn ang="0">
                <a:pos x="r" y="vc"/>
              </a:cxn>
              <a:cxn ang="cd4">
                <a:pos x="hc" y="b"/>
              </a:cxn>
              <a:cxn ang="cd2">
                <a:pos x="l" y="vc"/>
              </a:cxn>
            </a:cxnLst>
            <a:rect l="f10" t="f13" r="f11" b="f12"/>
            <a:pathLst>
              <a:path w="21600" h="21600">
                <a:moveTo>
                  <a:pt x="f2" y="f2"/>
                </a:moveTo>
                <a:lnTo>
                  <a:pt x="f3" y="f2"/>
                </a:lnTo>
                <a:lnTo>
                  <a:pt x="f3" y="f3"/>
                </a:lnTo>
                <a:lnTo>
                  <a:pt x="f2" y="f3"/>
                </a:lnTo>
                <a:lnTo>
                  <a:pt x="f2" y="f2"/>
                </a:lnTo>
                <a:close/>
              </a:path>
            </a:pathLst>
          </a:custGeom>
          <a:noFill/>
          <a:ln>
            <a:noFill/>
            <a:prstDash val="solid"/>
          </a:ln>
        </p:spPr>
        <p:txBody>
          <a:bodyPr vert="horz" wrap="square" lIns="91440" tIns="45720" rIns="91440" bIns="45720" anchor="ctr" anchorCtr="1" compatLnSpc="0">
            <a:spAutoFit/>
          </a:bodyPr>
          <a:lstStyle/>
          <a:p>
            <a:pPr algn="ctr">
              <a:tabLst>
                <a:tab pos="2044799" algn="l"/>
              </a:tabLst>
              <a:defRPr sz="1800" b="0" i="0" u="none" strike="noStrike" kern="0" cap="none" spc="0" baseline="0">
                <a:solidFill>
                  <a:srgbClr val="000000"/>
                </a:solidFill>
                <a:uFillTx/>
              </a:defRPr>
            </a:pPr>
            <a:endParaRPr lang="es-ES" kern="0" dirty="0">
              <a:solidFill>
                <a:srgbClr val="000000"/>
              </a:solidFill>
              <a:ea typeface="Microsoft YaHei" pitchFamily="2"/>
              <a:cs typeface="Mangal" pitchFamily="2"/>
            </a:endParaRPr>
          </a:p>
          <a:p>
            <a:pPr algn="ctr">
              <a:tabLst>
                <a:tab pos="2044799" algn="l"/>
              </a:tabLst>
              <a:defRPr sz="1800" b="0" i="0" u="none" strike="noStrike" kern="0" cap="none" spc="0" baseline="0">
                <a:solidFill>
                  <a:srgbClr val="000000"/>
                </a:solidFill>
                <a:uFillTx/>
              </a:defRPr>
            </a:pPr>
            <a:endParaRPr lang="es-ES" kern="0" dirty="0">
              <a:solidFill>
                <a:srgbClr val="000000"/>
              </a:solidFill>
              <a:ea typeface="Microsoft YaHei" pitchFamily="2"/>
              <a:cs typeface="Mangal" pitchFamily="2"/>
            </a:endParaRPr>
          </a:p>
          <a:p>
            <a:pPr algn="ctr">
              <a:tabLst>
                <a:tab pos="2044799" algn="l"/>
              </a:tabLst>
              <a:defRPr sz="1800" b="0" i="0" u="none" strike="noStrike" kern="0" cap="none" spc="0" baseline="0">
                <a:solidFill>
                  <a:srgbClr val="000000"/>
                </a:solidFill>
                <a:uFillTx/>
              </a:defRPr>
            </a:pPr>
            <a:endParaRPr lang="es-ES" kern="0" dirty="0">
              <a:solidFill>
                <a:srgbClr val="000000"/>
              </a:solidFill>
              <a:ea typeface="Microsoft YaHei" pitchFamily="2"/>
              <a:cs typeface="Mangal" pitchFamily="2"/>
            </a:endParaRPr>
          </a:p>
        </p:txBody>
      </p:sp>
      <p:pic>
        <p:nvPicPr>
          <p:cNvPr id="4" name="Imagen 3"/>
          <p:cNvPicPr>
            <a:picLocks noChangeAspect="1"/>
          </p:cNvPicPr>
          <p:nvPr/>
        </p:nvPicPr>
        <p:blipFill>
          <a:blip r:embed="rId3"/>
          <a:stretch>
            <a:fillRect/>
          </a:stretch>
        </p:blipFill>
        <p:spPr>
          <a:xfrm>
            <a:off x="0" y="-387424"/>
            <a:ext cx="9167688" cy="7245424"/>
          </a:xfrm>
          <a:prstGeom prst="rect">
            <a:avLst/>
          </a:prstGeom>
        </p:spPr>
      </p:pic>
      <p:pic>
        <p:nvPicPr>
          <p:cNvPr id="5" name="Imagen 4"/>
          <p:cNvPicPr>
            <a:picLocks noChangeAspect="1"/>
          </p:cNvPicPr>
          <p:nvPr/>
        </p:nvPicPr>
        <p:blipFill>
          <a:blip r:embed="rId4"/>
          <a:stretch>
            <a:fillRect/>
          </a:stretch>
        </p:blipFill>
        <p:spPr>
          <a:xfrm>
            <a:off x="1057002" y="833256"/>
            <a:ext cx="7053683" cy="4804064"/>
          </a:xfrm>
          <a:prstGeom prst="rect">
            <a:avLst/>
          </a:prstGeom>
        </p:spPr>
      </p:pic>
      <p:pic>
        <p:nvPicPr>
          <p:cNvPr id="6" name="Picture 2" descr="sarDANA La-danza-mas-bella-a26690268"/>
          <p:cNvPicPr>
            <a:picLocks noChangeAspect="1" noChangeArrowheads="1"/>
          </p:cNvPicPr>
          <p:nvPr/>
        </p:nvPicPr>
        <p:blipFill>
          <a:blip r:embed="rId5"/>
          <a:srcRect/>
          <a:stretch>
            <a:fillRect/>
          </a:stretch>
        </p:blipFill>
        <p:spPr bwMode="auto">
          <a:xfrm>
            <a:off x="0" y="-357214"/>
            <a:ext cx="9144000" cy="7215214"/>
          </a:xfrm>
          <a:prstGeom prst="rect">
            <a:avLst/>
          </a:prstGeom>
          <a:noFill/>
        </p:spPr>
      </p:pic>
    </p:spTree>
    <p:extLst>
      <p:ext uri="{BB962C8B-B14F-4D97-AF65-F5344CB8AC3E}">
        <p14:creationId xmlns:p14="http://schemas.microsoft.com/office/powerpoint/2010/main" xmlns="" val="2658177567"/>
      </p:ext>
    </p:extLst>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Grp="1"/>
          </p:cNvSpPr>
          <p:nvPr>
            <p:ph type="title" idx="4294967295"/>
          </p:nvPr>
        </p:nvSpPr>
        <p:spPr>
          <a:xfrm>
            <a:off x="2988003" y="44624"/>
            <a:ext cx="6155640" cy="6120680"/>
          </a:xfrm>
        </p:spPr>
        <p:txBody>
          <a:bodyPr/>
          <a:lstStyle/>
          <a:p>
            <a:pPr lvl="0">
              <a:buNone/>
            </a:pPr>
            <a:r>
              <a:rPr lang="es-ES" sz="4000" b="1" dirty="0" smtClean="0"/>
              <a:t/>
            </a:r>
            <a:br>
              <a:rPr lang="es-ES" sz="4000" b="1" dirty="0" smtClean="0"/>
            </a:br>
            <a:r>
              <a:rPr lang="es-ES" sz="4000" b="1" dirty="0" smtClean="0"/>
              <a:t>El señor Dios nos amó</a:t>
            </a:r>
            <a:br>
              <a:rPr lang="es-ES" sz="4000" b="1" dirty="0" smtClean="0"/>
            </a:br>
            <a:r>
              <a:rPr lang="es-ES" sz="4000" b="1" dirty="0" smtClean="0"/>
              <a:t>como nadie amó jamás,</a:t>
            </a:r>
            <a:br>
              <a:rPr lang="es-ES" sz="4000" b="1" dirty="0" smtClean="0"/>
            </a:br>
            <a:r>
              <a:rPr lang="es-ES" sz="4000" b="1" dirty="0" smtClean="0"/>
              <a:t>Él nos guía como estrellas </a:t>
            </a:r>
            <a:br>
              <a:rPr lang="es-ES" sz="4000" b="1" dirty="0" smtClean="0"/>
            </a:br>
            <a:r>
              <a:rPr lang="es-ES" sz="4000" b="1" dirty="0" smtClean="0"/>
              <a:t>cuando no existe la luz,</a:t>
            </a:r>
            <a:br>
              <a:rPr lang="es-ES" sz="4000" b="1" dirty="0" smtClean="0"/>
            </a:br>
            <a:r>
              <a:rPr lang="es-ES" sz="4000" b="1" dirty="0" smtClean="0"/>
              <a:t>Él nos da todo su amor</a:t>
            </a:r>
            <a:br>
              <a:rPr lang="es-ES" sz="4000" b="1" dirty="0" smtClean="0"/>
            </a:br>
            <a:r>
              <a:rPr lang="es-ES" sz="4000" b="1" dirty="0" smtClean="0"/>
              <a:t>mientras la fracción del pan</a:t>
            </a:r>
            <a:br>
              <a:rPr lang="es-ES" sz="4000" b="1" dirty="0" smtClean="0"/>
            </a:br>
            <a:r>
              <a:rPr lang="es-ES" sz="4000" b="1" dirty="0" smtClean="0"/>
              <a:t>es el pan de la amistad</a:t>
            </a:r>
            <a:br>
              <a:rPr lang="es-ES" sz="4000" b="1" dirty="0" smtClean="0"/>
            </a:br>
            <a:r>
              <a:rPr lang="es-ES" sz="4000" b="1" dirty="0" smtClean="0"/>
              <a:t>el pan de Dios.</a:t>
            </a:r>
            <a:r>
              <a:rPr lang="es-ES" sz="3600" b="1" dirty="0" smtClean="0"/>
              <a:t/>
            </a:r>
            <a:br>
              <a:rPr lang="es-ES" sz="3600" b="1" dirty="0" smtClean="0"/>
            </a:br>
            <a:endParaRPr lang="es-ES" sz="3600" b="1" i="1" dirty="0"/>
          </a:p>
        </p:txBody>
      </p:sp>
      <p:pic>
        <p:nvPicPr>
          <p:cNvPr id="3" name="3 Imagen"/>
          <p:cNvPicPr>
            <a:picLocks noChangeAspect="1"/>
          </p:cNvPicPr>
          <p:nvPr/>
        </p:nvPicPr>
        <p:blipFill>
          <a:blip r:embed="rId3">
            <a:lum/>
            <a:alphaModFix/>
          </a:blip>
          <a:srcRect/>
          <a:stretch>
            <a:fillRect/>
          </a:stretch>
        </p:blipFill>
        <p:spPr>
          <a:xfrm>
            <a:off x="89579" y="44624"/>
            <a:ext cx="2880003" cy="6857643"/>
          </a:xfrm>
          <a:prstGeom prst="rect">
            <a:avLst/>
          </a:prstGeom>
          <a:noFill/>
          <a:ln cap="flat">
            <a:noFill/>
          </a:ln>
        </p:spPr>
      </p:pic>
    </p:spTree>
    <p:extLst>
      <p:ext uri="{BB962C8B-B14F-4D97-AF65-F5344CB8AC3E}">
        <p14:creationId xmlns:p14="http://schemas.microsoft.com/office/powerpoint/2010/main" xmlns="" val="3913829848"/>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Grp="1"/>
          </p:cNvSpPr>
          <p:nvPr>
            <p:ph type="title" idx="4294967295"/>
          </p:nvPr>
        </p:nvSpPr>
        <p:spPr>
          <a:xfrm>
            <a:off x="2988003" y="44624"/>
            <a:ext cx="6155640" cy="6120680"/>
          </a:xfrm>
        </p:spPr>
        <p:txBody>
          <a:bodyPr/>
          <a:lstStyle/>
          <a:p>
            <a:pPr lvl="0">
              <a:buNone/>
            </a:pPr>
            <a:r>
              <a:rPr lang="es-ES" sz="4000" b="1" i="1" dirty="0" smtClean="0"/>
              <a:t/>
            </a:r>
            <a:br>
              <a:rPr lang="es-ES" sz="4000" b="1" i="1" dirty="0" smtClean="0"/>
            </a:br>
            <a:r>
              <a:rPr lang="es-ES" sz="4000" b="1" i="1" dirty="0" smtClean="0"/>
              <a:t>Es mi cuerpo,</a:t>
            </a:r>
            <a:br>
              <a:rPr lang="es-ES" sz="4000" b="1" i="1" dirty="0" smtClean="0"/>
            </a:br>
            <a:r>
              <a:rPr lang="es-ES" sz="4000" b="1" i="1" dirty="0" smtClean="0"/>
              <a:t>tomad y comed,</a:t>
            </a:r>
            <a:br>
              <a:rPr lang="es-ES" sz="4000" b="1" i="1" dirty="0" smtClean="0"/>
            </a:br>
            <a:r>
              <a:rPr lang="es-ES" sz="4000" b="1" i="1" dirty="0" smtClean="0"/>
              <a:t>esta es mi sangre,</a:t>
            </a:r>
            <a:br>
              <a:rPr lang="es-ES" sz="4000" b="1" i="1" dirty="0" smtClean="0"/>
            </a:br>
            <a:r>
              <a:rPr lang="es-ES" sz="4000" b="1" i="1" dirty="0" smtClean="0"/>
              <a:t>tomad y bebed,</a:t>
            </a:r>
            <a:br>
              <a:rPr lang="es-ES" sz="4000" b="1" i="1" dirty="0" smtClean="0"/>
            </a:br>
            <a:r>
              <a:rPr lang="es-ES" sz="4000" b="1" i="1" dirty="0" smtClean="0"/>
              <a:t>pues yo soy la vida,</a:t>
            </a:r>
            <a:br>
              <a:rPr lang="es-ES" sz="4000" b="1" i="1" dirty="0" smtClean="0"/>
            </a:br>
            <a:r>
              <a:rPr lang="es-ES" sz="4000" b="1" i="1" dirty="0" smtClean="0"/>
              <a:t>yo soy el amor.</a:t>
            </a:r>
            <a:br>
              <a:rPr lang="es-ES" sz="4000" b="1" i="1" dirty="0" smtClean="0"/>
            </a:br>
            <a:r>
              <a:rPr lang="es-ES" sz="4000" b="1" i="1" dirty="0" smtClean="0"/>
              <a:t>¡Oh Señor, condúcenos</a:t>
            </a:r>
            <a:br>
              <a:rPr lang="es-ES" sz="4000" b="1" i="1" dirty="0" smtClean="0"/>
            </a:br>
            <a:r>
              <a:rPr lang="es-ES" sz="4000" b="1" i="1" dirty="0" smtClean="0"/>
              <a:t>hasta tu amor!</a:t>
            </a:r>
            <a:endParaRPr lang="es-ES" sz="4000" b="1" i="1" dirty="0"/>
          </a:p>
        </p:txBody>
      </p:sp>
      <p:pic>
        <p:nvPicPr>
          <p:cNvPr id="3" name="3 Imagen"/>
          <p:cNvPicPr>
            <a:picLocks noChangeAspect="1"/>
          </p:cNvPicPr>
          <p:nvPr/>
        </p:nvPicPr>
        <p:blipFill>
          <a:blip r:embed="rId3">
            <a:lum/>
            <a:alphaModFix/>
          </a:blip>
          <a:srcRect/>
          <a:stretch>
            <a:fillRect/>
          </a:stretch>
        </p:blipFill>
        <p:spPr>
          <a:xfrm>
            <a:off x="2787" y="0"/>
            <a:ext cx="2880003" cy="6857643"/>
          </a:xfrm>
          <a:prstGeom prst="rect">
            <a:avLst/>
          </a:prstGeom>
          <a:noFill/>
          <a:ln cap="flat">
            <a:noFill/>
          </a:ln>
        </p:spPr>
      </p:pic>
    </p:spTree>
    <p:extLst>
      <p:ext uri="{BB962C8B-B14F-4D97-AF65-F5344CB8AC3E}">
        <p14:creationId xmlns:p14="http://schemas.microsoft.com/office/powerpoint/2010/main" xmlns="" val="1594035677"/>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CuadroTexto"/>
          <p:cNvSpPr txBox="1"/>
          <p:nvPr/>
        </p:nvSpPr>
        <p:spPr>
          <a:xfrm>
            <a:off x="428597" y="3714752"/>
            <a:ext cx="4286280" cy="1077218"/>
          </a:xfrm>
          <a:prstGeom prst="rect">
            <a:avLst/>
          </a:prstGeom>
          <a:noFill/>
        </p:spPr>
        <p:txBody>
          <a:bodyPr wrap="square" rtlCol="0">
            <a:spAutoFit/>
          </a:bodyPr>
          <a:lstStyle/>
          <a:p>
            <a:r>
              <a:rPr lang="es-ES" sz="3200" dirty="0" smtClean="0"/>
              <a:t>¡GRACIAS PAN QUE NOS ALIMENTA!</a:t>
            </a:r>
            <a:endParaRPr lang="es-ES" sz="3200" dirty="0"/>
          </a:p>
        </p:txBody>
      </p:sp>
      <p:sp>
        <p:nvSpPr>
          <p:cNvPr id="6" name="5 CuadroTexto"/>
          <p:cNvSpPr txBox="1"/>
          <p:nvPr/>
        </p:nvSpPr>
        <p:spPr>
          <a:xfrm>
            <a:off x="5429256" y="5143512"/>
            <a:ext cx="4000528" cy="523220"/>
          </a:xfrm>
          <a:prstGeom prst="rect">
            <a:avLst/>
          </a:prstGeom>
          <a:noFill/>
        </p:spPr>
        <p:txBody>
          <a:bodyPr wrap="square" rtlCol="0">
            <a:spAutoFit/>
          </a:bodyPr>
          <a:lstStyle/>
          <a:p>
            <a:r>
              <a:rPr lang="es-ES" sz="2800" dirty="0" smtClean="0"/>
              <a:t>NECESITAS ALIMENTARTE</a:t>
            </a:r>
            <a:endParaRPr lang="es-ES" sz="2800" dirty="0"/>
          </a:p>
        </p:txBody>
      </p:sp>
      <p:pic>
        <p:nvPicPr>
          <p:cNvPr id="8" name="Picture 2" descr="hostia"/>
          <p:cNvPicPr>
            <a:picLocks noChangeAspect="1" noChangeArrowheads="1"/>
          </p:cNvPicPr>
          <p:nvPr/>
        </p:nvPicPr>
        <p:blipFill>
          <a:blip r:embed="rId2"/>
          <a:srcRect/>
          <a:stretch>
            <a:fillRect/>
          </a:stretch>
        </p:blipFill>
        <p:spPr bwMode="auto">
          <a:xfrm>
            <a:off x="4787900" y="0"/>
            <a:ext cx="4608513" cy="6858000"/>
          </a:xfrm>
          <a:prstGeom prst="rect">
            <a:avLst/>
          </a:prstGeom>
          <a:noFill/>
        </p:spPr>
      </p:pic>
    </p:spTree>
    <p:extLst>
      <p:ext uri="{BB962C8B-B14F-4D97-AF65-F5344CB8AC3E}">
        <p14:creationId xmlns:p14="http://schemas.microsoft.com/office/powerpoint/2010/main" xmlns="" val="3673222625"/>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251520" y="548680"/>
            <a:ext cx="8892480" cy="1384995"/>
          </a:xfrm>
          <a:prstGeom prst="rect">
            <a:avLst/>
          </a:prstGeom>
        </p:spPr>
        <p:txBody>
          <a:bodyPr wrap="square">
            <a:spAutoFit/>
          </a:bodyPr>
          <a:lstStyle/>
          <a:p>
            <a:r>
              <a:rPr lang="es-ES" sz="3600" dirty="0" smtClean="0"/>
              <a:t/>
            </a:r>
            <a:br>
              <a:rPr lang="es-ES" sz="3600" dirty="0" smtClean="0"/>
            </a:br>
            <a:r>
              <a:rPr lang="es-ES" sz="2400" dirty="0" smtClean="0"/>
              <a:t/>
            </a:r>
            <a:br>
              <a:rPr lang="es-ES" sz="2400" dirty="0" smtClean="0"/>
            </a:br>
            <a:endParaRPr lang="es-ES" sz="2400" dirty="0"/>
          </a:p>
        </p:txBody>
      </p:sp>
      <p:sp>
        <p:nvSpPr>
          <p:cNvPr id="6" name="5 Rectángulo"/>
          <p:cNvSpPr/>
          <p:nvPr/>
        </p:nvSpPr>
        <p:spPr>
          <a:xfrm>
            <a:off x="4071934" y="1582341"/>
            <a:ext cx="5072066" cy="461665"/>
          </a:xfrm>
          <a:prstGeom prst="rect">
            <a:avLst/>
          </a:prstGeom>
        </p:spPr>
        <p:txBody>
          <a:bodyPr wrap="square">
            <a:spAutoFit/>
          </a:bodyPr>
          <a:lstStyle/>
          <a:p>
            <a:r>
              <a:rPr lang="es-ES" sz="2400" b="1" dirty="0" smtClean="0">
                <a:solidFill>
                  <a:schemeClr val="bg1"/>
                </a:solidFill>
              </a:rPr>
              <a:t> </a:t>
            </a:r>
            <a:endParaRPr lang="es-ES" sz="2400" b="1" dirty="0">
              <a:solidFill>
                <a:schemeClr val="bg1"/>
              </a:solidFill>
            </a:endParaRPr>
          </a:p>
        </p:txBody>
      </p:sp>
      <p:sp>
        <p:nvSpPr>
          <p:cNvPr id="5" name="4 Rectángulo"/>
          <p:cNvSpPr/>
          <p:nvPr/>
        </p:nvSpPr>
        <p:spPr>
          <a:xfrm>
            <a:off x="2286000" y="751344"/>
            <a:ext cx="4572000" cy="5355312"/>
          </a:xfrm>
          <a:prstGeom prst="rect">
            <a:avLst/>
          </a:prstGeom>
        </p:spPr>
        <p:txBody>
          <a:bodyPr>
            <a:spAutoFit/>
          </a:bodyPr>
          <a:lstStyle/>
          <a:p>
            <a:r>
              <a:rPr lang="es-ES" b="1" kern="0" dirty="0" smtClean="0">
                <a:solidFill>
                  <a:srgbClr val="000000"/>
                </a:solidFill>
                <a:ea typeface="Microsoft YaHei" pitchFamily="2"/>
                <a:cs typeface="Mangal" pitchFamily="2"/>
              </a:rPr>
              <a:t>Señor, toma mi vida nueva antes de que la espera </a:t>
            </a:r>
            <a:br>
              <a:rPr lang="es-ES" b="1" kern="0" dirty="0" smtClean="0">
                <a:solidFill>
                  <a:srgbClr val="000000"/>
                </a:solidFill>
                <a:ea typeface="Microsoft YaHei" pitchFamily="2"/>
                <a:cs typeface="Mangal" pitchFamily="2"/>
              </a:rPr>
            </a:br>
            <a:r>
              <a:rPr lang="es-ES" b="1" kern="0" dirty="0" smtClean="0">
                <a:solidFill>
                  <a:srgbClr val="000000"/>
                </a:solidFill>
                <a:ea typeface="Microsoft YaHei" pitchFamily="2"/>
                <a:cs typeface="Mangal" pitchFamily="2"/>
              </a:rPr>
              <a:t>desgaste años en mi </a:t>
            </a:r>
            <a:br>
              <a:rPr lang="es-ES" b="1" kern="0" dirty="0" smtClean="0">
                <a:solidFill>
                  <a:srgbClr val="000000"/>
                </a:solidFill>
                <a:ea typeface="Microsoft YaHei" pitchFamily="2"/>
                <a:cs typeface="Mangal" pitchFamily="2"/>
              </a:rPr>
            </a:br>
            <a:r>
              <a:rPr lang="es-ES" b="1" kern="0" dirty="0" smtClean="0">
                <a:solidFill>
                  <a:srgbClr val="000000"/>
                </a:solidFill>
                <a:ea typeface="Microsoft YaHei" pitchFamily="2"/>
                <a:cs typeface="Mangal" pitchFamily="2"/>
              </a:rPr>
              <a:t>estoy dispuesta a lo que quieras </a:t>
            </a:r>
            <a:br>
              <a:rPr lang="es-ES" b="1" kern="0" dirty="0" smtClean="0">
                <a:solidFill>
                  <a:srgbClr val="000000"/>
                </a:solidFill>
                <a:ea typeface="Microsoft YaHei" pitchFamily="2"/>
                <a:cs typeface="Mangal" pitchFamily="2"/>
              </a:rPr>
            </a:br>
            <a:r>
              <a:rPr lang="es-ES" b="1" kern="0" dirty="0" smtClean="0">
                <a:solidFill>
                  <a:srgbClr val="000000"/>
                </a:solidFill>
                <a:ea typeface="Microsoft YaHei" pitchFamily="2"/>
                <a:cs typeface="Mangal" pitchFamily="2"/>
              </a:rPr>
              <a:t>no importa lo que sea tu llámame a servir </a:t>
            </a:r>
            <a:br>
              <a:rPr lang="es-ES" b="1" kern="0" dirty="0" smtClean="0">
                <a:solidFill>
                  <a:srgbClr val="000000"/>
                </a:solidFill>
                <a:ea typeface="Microsoft YaHei" pitchFamily="2"/>
                <a:cs typeface="Mangal" pitchFamily="2"/>
              </a:rPr>
            </a:br>
            <a:r>
              <a:rPr lang="es-ES" b="1" kern="0" dirty="0" smtClean="0">
                <a:solidFill>
                  <a:srgbClr val="000000"/>
                </a:solidFill>
                <a:ea typeface="Microsoft YaHei" pitchFamily="2"/>
                <a:cs typeface="Mangal" pitchFamily="2"/>
              </a:rPr>
              <a:t/>
            </a:r>
            <a:br>
              <a:rPr lang="es-ES" b="1" kern="0" dirty="0" smtClean="0">
                <a:solidFill>
                  <a:srgbClr val="000000"/>
                </a:solidFill>
                <a:ea typeface="Microsoft YaHei" pitchFamily="2"/>
                <a:cs typeface="Mangal" pitchFamily="2"/>
              </a:rPr>
            </a:br>
            <a:r>
              <a:rPr lang="es-ES" b="1" kern="0" dirty="0" smtClean="0">
                <a:solidFill>
                  <a:srgbClr val="000000"/>
                </a:solidFill>
                <a:ea typeface="Microsoft YaHei" pitchFamily="2"/>
                <a:cs typeface="Mangal" pitchFamily="2"/>
              </a:rPr>
              <a:t>Llévame donde los hombres </a:t>
            </a:r>
            <a:br>
              <a:rPr lang="es-ES" b="1" kern="0" dirty="0" smtClean="0">
                <a:solidFill>
                  <a:srgbClr val="000000"/>
                </a:solidFill>
                <a:ea typeface="Microsoft YaHei" pitchFamily="2"/>
                <a:cs typeface="Mangal" pitchFamily="2"/>
              </a:rPr>
            </a:br>
            <a:r>
              <a:rPr lang="es-ES" b="1" kern="0" dirty="0" smtClean="0">
                <a:solidFill>
                  <a:srgbClr val="000000"/>
                </a:solidFill>
                <a:ea typeface="Microsoft YaHei" pitchFamily="2"/>
                <a:cs typeface="Mangal" pitchFamily="2"/>
              </a:rPr>
              <a:t>necesiten tus palabras </a:t>
            </a:r>
            <a:br>
              <a:rPr lang="es-ES" b="1" kern="0" dirty="0" smtClean="0">
                <a:solidFill>
                  <a:srgbClr val="000000"/>
                </a:solidFill>
                <a:ea typeface="Microsoft YaHei" pitchFamily="2"/>
                <a:cs typeface="Mangal" pitchFamily="2"/>
              </a:rPr>
            </a:br>
            <a:r>
              <a:rPr lang="es-ES" b="1" kern="0" dirty="0" smtClean="0">
                <a:solidFill>
                  <a:srgbClr val="000000"/>
                </a:solidFill>
                <a:ea typeface="Microsoft YaHei" pitchFamily="2"/>
                <a:cs typeface="Mangal" pitchFamily="2"/>
              </a:rPr>
              <a:t>necesiten mis ganas de vivir </a:t>
            </a:r>
            <a:br>
              <a:rPr lang="es-ES" b="1" kern="0" dirty="0" smtClean="0">
                <a:solidFill>
                  <a:srgbClr val="000000"/>
                </a:solidFill>
                <a:ea typeface="Microsoft YaHei" pitchFamily="2"/>
                <a:cs typeface="Mangal" pitchFamily="2"/>
              </a:rPr>
            </a:br>
            <a:r>
              <a:rPr lang="es-ES" b="1" kern="0" dirty="0" smtClean="0">
                <a:solidFill>
                  <a:srgbClr val="000000"/>
                </a:solidFill>
                <a:ea typeface="Microsoft YaHei" pitchFamily="2"/>
                <a:cs typeface="Mangal" pitchFamily="2"/>
              </a:rPr>
              <a:t>donde falte la esperanza </a:t>
            </a:r>
            <a:br>
              <a:rPr lang="es-ES" b="1" kern="0" dirty="0" smtClean="0">
                <a:solidFill>
                  <a:srgbClr val="000000"/>
                </a:solidFill>
                <a:ea typeface="Microsoft YaHei" pitchFamily="2"/>
                <a:cs typeface="Mangal" pitchFamily="2"/>
              </a:rPr>
            </a:br>
            <a:r>
              <a:rPr lang="es-ES" b="1" kern="0" dirty="0" smtClean="0">
                <a:solidFill>
                  <a:srgbClr val="000000"/>
                </a:solidFill>
                <a:ea typeface="Microsoft YaHei" pitchFamily="2"/>
                <a:cs typeface="Mangal" pitchFamily="2"/>
              </a:rPr>
              <a:t>donde falte la alegría </a:t>
            </a:r>
            <a:br>
              <a:rPr lang="es-ES" b="1" kern="0" dirty="0" smtClean="0">
                <a:solidFill>
                  <a:srgbClr val="000000"/>
                </a:solidFill>
                <a:ea typeface="Microsoft YaHei" pitchFamily="2"/>
                <a:cs typeface="Mangal" pitchFamily="2"/>
              </a:rPr>
            </a:br>
            <a:r>
              <a:rPr lang="es-ES" b="1" kern="0" dirty="0" smtClean="0">
                <a:solidFill>
                  <a:srgbClr val="000000"/>
                </a:solidFill>
                <a:ea typeface="Microsoft YaHei" pitchFamily="2"/>
                <a:cs typeface="Mangal" pitchFamily="2"/>
              </a:rPr>
              <a:t>simplemente por no saber de ti </a:t>
            </a:r>
            <a:br>
              <a:rPr lang="es-ES" b="1" kern="0" dirty="0" smtClean="0">
                <a:solidFill>
                  <a:srgbClr val="000000"/>
                </a:solidFill>
                <a:ea typeface="Microsoft YaHei" pitchFamily="2"/>
                <a:cs typeface="Mangal" pitchFamily="2"/>
              </a:rPr>
            </a:br>
            <a:r>
              <a:rPr lang="es-ES" b="1" kern="0" dirty="0" smtClean="0">
                <a:solidFill>
                  <a:srgbClr val="000000"/>
                </a:solidFill>
                <a:ea typeface="Microsoft YaHei" pitchFamily="2"/>
                <a:cs typeface="Mangal" pitchFamily="2"/>
              </a:rPr>
              <a:t/>
            </a:r>
            <a:br>
              <a:rPr lang="es-ES" b="1" kern="0" dirty="0" smtClean="0">
                <a:solidFill>
                  <a:srgbClr val="000000"/>
                </a:solidFill>
                <a:ea typeface="Microsoft YaHei" pitchFamily="2"/>
                <a:cs typeface="Mangal" pitchFamily="2"/>
              </a:rPr>
            </a:br>
            <a:r>
              <a:rPr lang="es-ES" b="1" kern="0" dirty="0" smtClean="0">
                <a:solidFill>
                  <a:srgbClr val="000000"/>
                </a:solidFill>
                <a:ea typeface="Microsoft YaHei" pitchFamily="2"/>
                <a:cs typeface="Mangal" pitchFamily="2"/>
              </a:rPr>
              <a:t>Te doy mi corazón sincero para gritar sin miedo </a:t>
            </a:r>
            <a:br>
              <a:rPr lang="es-ES" b="1" kern="0" dirty="0" smtClean="0">
                <a:solidFill>
                  <a:srgbClr val="000000"/>
                </a:solidFill>
                <a:ea typeface="Microsoft YaHei" pitchFamily="2"/>
                <a:cs typeface="Mangal" pitchFamily="2"/>
              </a:rPr>
            </a:br>
            <a:r>
              <a:rPr lang="es-ES" b="1" kern="0" dirty="0" smtClean="0">
                <a:solidFill>
                  <a:srgbClr val="000000"/>
                </a:solidFill>
                <a:ea typeface="Microsoft YaHei" pitchFamily="2"/>
                <a:cs typeface="Mangal" pitchFamily="2"/>
              </a:rPr>
              <a:t>Tu grandeza, Señor </a:t>
            </a:r>
            <a:br>
              <a:rPr lang="es-ES" b="1" kern="0" dirty="0" smtClean="0">
                <a:solidFill>
                  <a:srgbClr val="000000"/>
                </a:solidFill>
                <a:ea typeface="Microsoft YaHei" pitchFamily="2"/>
                <a:cs typeface="Mangal" pitchFamily="2"/>
              </a:rPr>
            </a:br>
            <a:r>
              <a:rPr lang="es-ES" b="1" kern="0" dirty="0" smtClean="0">
                <a:solidFill>
                  <a:srgbClr val="000000"/>
                </a:solidFill>
                <a:ea typeface="Microsoft YaHei" pitchFamily="2"/>
                <a:cs typeface="Mangal" pitchFamily="2"/>
              </a:rPr>
              <a:t>Tendré mis manos sin cansancio tu historia entre los labios </a:t>
            </a:r>
            <a:br>
              <a:rPr lang="es-ES" b="1" kern="0" dirty="0" smtClean="0">
                <a:solidFill>
                  <a:srgbClr val="000000"/>
                </a:solidFill>
                <a:ea typeface="Microsoft YaHei" pitchFamily="2"/>
                <a:cs typeface="Mangal" pitchFamily="2"/>
              </a:rPr>
            </a:br>
            <a:r>
              <a:rPr lang="es-ES" b="1" kern="0" dirty="0" smtClean="0">
                <a:solidFill>
                  <a:srgbClr val="000000"/>
                </a:solidFill>
                <a:ea typeface="Microsoft YaHei" pitchFamily="2"/>
                <a:cs typeface="Mangal" pitchFamily="2"/>
              </a:rPr>
              <a:t>y fuerza en la oración </a:t>
            </a:r>
            <a:endParaRPr lang="es-ES" dirty="0"/>
          </a:p>
        </p:txBody>
      </p:sp>
      <p:pic>
        <p:nvPicPr>
          <p:cNvPr id="8" name="3 Imagen"/>
          <p:cNvPicPr>
            <a:picLocks noChangeAspect="1"/>
          </p:cNvPicPr>
          <p:nvPr/>
        </p:nvPicPr>
        <p:blipFill>
          <a:blip r:embed="rId2" cstate="print">
            <a:lum/>
            <a:alphaModFix/>
          </a:blip>
          <a:srcRect/>
          <a:stretch>
            <a:fillRect/>
          </a:stretch>
        </p:blipFill>
        <p:spPr>
          <a:xfrm>
            <a:off x="6643701" y="1989002"/>
            <a:ext cx="2261611" cy="2693164"/>
          </a:xfrm>
          <a:prstGeom prst="rect">
            <a:avLst/>
          </a:prstGeom>
          <a:noFill/>
          <a:ln cap="flat">
            <a:noFill/>
          </a:ln>
        </p:spPr>
      </p:pic>
    </p:spTree>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3357554" y="357166"/>
            <a:ext cx="5786446" cy="523220"/>
          </a:xfrm>
          <a:prstGeom prst="rect">
            <a:avLst/>
          </a:prstGeom>
        </p:spPr>
        <p:txBody>
          <a:bodyPr wrap="square">
            <a:spAutoFit/>
          </a:bodyPr>
          <a:lstStyle/>
          <a:p>
            <a:endParaRPr lang="es-ES" sz="2800" dirty="0"/>
          </a:p>
        </p:txBody>
      </p:sp>
      <p:pic>
        <p:nvPicPr>
          <p:cNvPr id="3" name="Picture 5" descr="383_Tres-flores-flamencas"/>
          <p:cNvPicPr>
            <a:picLocks noChangeAspect="1" noChangeArrowheads="1"/>
          </p:cNvPicPr>
          <p:nvPr/>
        </p:nvPicPr>
        <p:blipFill>
          <a:blip r:embed="rId2"/>
          <a:srcRect/>
          <a:stretch>
            <a:fillRect/>
          </a:stretch>
        </p:blipFill>
        <p:spPr bwMode="auto">
          <a:xfrm>
            <a:off x="0" y="0"/>
            <a:ext cx="3348038" cy="6858000"/>
          </a:xfrm>
          <a:prstGeom prst="rect">
            <a:avLst/>
          </a:prstGeom>
          <a:noFill/>
        </p:spPr>
      </p:pic>
      <p:pic>
        <p:nvPicPr>
          <p:cNvPr id="181250" name="Picture 2" descr="http://1.bp.blogspot.com/-C_-0Rtft6ZQ/T3jDe-JakdI/AAAAAAAAABg/xGULHKleV7g/s1600/424172_243270879100143_100002516971395_509509_1543092875_n.jpg"/>
          <p:cNvPicPr>
            <a:picLocks noChangeAspect="1" noChangeArrowheads="1"/>
          </p:cNvPicPr>
          <p:nvPr/>
        </p:nvPicPr>
        <p:blipFill>
          <a:blip r:embed="rId3"/>
          <a:srcRect/>
          <a:stretch>
            <a:fillRect/>
          </a:stretch>
        </p:blipFill>
        <p:spPr bwMode="auto">
          <a:xfrm>
            <a:off x="214282" y="857232"/>
            <a:ext cx="3048000" cy="5429288"/>
          </a:xfrm>
          <a:prstGeom prst="rect">
            <a:avLst/>
          </a:prstGeom>
          <a:noFill/>
        </p:spPr>
      </p:pic>
      <p:sp>
        <p:nvSpPr>
          <p:cNvPr id="6" name="5 Rectángulo"/>
          <p:cNvSpPr/>
          <p:nvPr/>
        </p:nvSpPr>
        <p:spPr>
          <a:xfrm>
            <a:off x="3428992" y="1305342"/>
            <a:ext cx="3429008" cy="5355312"/>
          </a:xfrm>
          <a:prstGeom prst="rect">
            <a:avLst/>
          </a:prstGeom>
        </p:spPr>
        <p:txBody>
          <a:bodyPr wrap="square">
            <a:spAutoFit/>
          </a:bodyPr>
          <a:lstStyle/>
          <a:p>
            <a:r>
              <a:rPr lang="es-ES" dirty="0" smtClean="0"/>
              <a:t>Ven a la fiesta</a:t>
            </a:r>
            <a:br>
              <a:rPr lang="es-ES" dirty="0" smtClean="0"/>
            </a:br>
            <a:r>
              <a:rPr lang="es-ES" dirty="0" smtClean="0"/>
              <a:t>es el momento de rezar y de cantar  </a:t>
            </a:r>
            <a:br>
              <a:rPr lang="es-ES" dirty="0" smtClean="0"/>
            </a:br>
            <a:r>
              <a:rPr lang="es-ES" dirty="0" smtClean="0"/>
              <a:t>hoy celebramos</a:t>
            </a:r>
            <a:br>
              <a:rPr lang="es-ES" dirty="0" smtClean="0"/>
            </a:br>
            <a:r>
              <a:rPr lang="es-ES" dirty="0" smtClean="0"/>
              <a:t>que en nuestras vidas Dios viviendo siempre está </a:t>
            </a:r>
            <a:r>
              <a:rPr lang="es-ES" sz="2400" dirty="0" smtClean="0"/>
              <a:t/>
            </a:r>
            <a:br>
              <a:rPr lang="es-ES" sz="2400" dirty="0" smtClean="0"/>
            </a:br>
            <a:r>
              <a:rPr lang="es-ES" dirty="0" smtClean="0"/>
              <a:t>Ven a la fiesta </a:t>
            </a:r>
            <a:br>
              <a:rPr lang="es-ES" dirty="0" smtClean="0"/>
            </a:br>
            <a:r>
              <a:rPr lang="es-ES" dirty="0" smtClean="0"/>
              <a:t>a participar </a:t>
            </a:r>
            <a:br>
              <a:rPr lang="es-ES" dirty="0" smtClean="0"/>
            </a:br>
            <a:r>
              <a:rPr lang="es-ES" dirty="0" smtClean="0"/>
              <a:t>nos hace falta tu calor </a:t>
            </a:r>
            <a:br>
              <a:rPr lang="es-ES" dirty="0" smtClean="0"/>
            </a:br>
            <a:r>
              <a:rPr lang="es-ES" dirty="0" smtClean="0"/>
              <a:t>Jesús te invita para celebrar su amor </a:t>
            </a:r>
            <a:br>
              <a:rPr lang="es-ES" dirty="0" smtClean="0"/>
            </a:br>
            <a:r>
              <a:rPr lang="es-ES" dirty="0" smtClean="0"/>
              <a:t>atento tú estarás a responder, por eso </a:t>
            </a:r>
            <a:br>
              <a:rPr lang="es-ES" dirty="0" smtClean="0"/>
            </a:br>
            <a:r>
              <a:rPr lang="es-ES" dirty="0" smtClean="0"/>
              <a:t>Ven a la fiesta </a:t>
            </a:r>
            <a:br>
              <a:rPr lang="es-ES" dirty="0" smtClean="0"/>
            </a:br>
            <a:r>
              <a:rPr lang="es-ES" dirty="0" smtClean="0"/>
              <a:t>es el momento de rezar y de cantar  </a:t>
            </a:r>
            <a:br>
              <a:rPr lang="es-ES" dirty="0" smtClean="0"/>
            </a:br>
            <a:r>
              <a:rPr lang="es-ES" dirty="0" smtClean="0"/>
              <a:t>hoy celebramos</a:t>
            </a:r>
            <a:br>
              <a:rPr lang="es-ES" dirty="0" smtClean="0"/>
            </a:br>
            <a:r>
              <a:rPr lang="es-ES" dirty="0" smtClean="0"/>
              <a:t>que en nuestras vidas Dios viviendo siempre está. </a:t>
            </a:r>
            <a:endParaRPr lang="es-ES" dirty="0"/>
          </a:p>
        </p:txBody>
      </p:sp>
    </p:spTree>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1" name="Rectangle 1"/>
          <p:cNvSpPr>
            <a:spLocks noChangeArrowheads="1"/>
          </p:cNvSpPr>
          <p:nvPr/>
        </p:nvSpPr>
        <p:spPr bwMode="auto">
          <a:xfrm>
            <a:off x="0" y="500042"/>
            <a:ext cx="9144000" cy="5262979"/>
          </a:xfrm>
          <a:prstGeom prst="rect">
            <a:avLst/>
          </a:prstGeom>
          <a:solidFill>
            <a:srgbClr val="FFFFFF"/>
          </a:solid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sz="2400" b="0" i="0" u="none" strike="noStrike" cap="none" normalizeH="0" baseline="0" dirty="0" smtClean="0">
                <a:ln>
                  <a:noFill/>
                </a:ln>
                <a:solidFill>
                  <a:srgbClr val="000000"/>
                </a:solidFill>
                <a:effectLst/>
                <a:latin typeface="Comic Sans MS" pitchFamily="66" charset="0"/>
                <a:ea typeface="Calibri" pitchFamily="34" charset="0"/>
                <a:cs typeface="Tahoma" pitchFamily="34" charset="0"/>
              </a:rPr>
              <a:t>Querido amigo Jes</a:t>
            </a:r>
            <a:r>
              <a:rPr kumimoji="0" lang="es-ES" sz="2400" b="0" i="0" u="none" strike="noStrike" cap="none" normalizeH="0" baseline="0" dirty="0" smtClean="0">
                <a:ln>
                  <a:noFill/>
                </a:ln>
                <a:solidFill>
                  <a:srgbClr val="000000"/>
                </a:solidFill>
                <a:effectLst/>
                <a:latin typeface="Calibri"/>
                <a:ea typeface="Calibri" pitchFamily="34" charset="0"/>
                <a:cs typeface="Tahoma" pitchFamily="34" charset="0"/>
              </a:rPr>
              <a:t>ú</a:t>
            </a:r>
            <a:r>
              <a:rPr kumimoji="0" lang="es-ES" sz="2400" b="0" i="0" u="none" strike="noStrike" cap="none" normalizeH="0" baseline="0" dirty="0" smtClean="0">
                <a:ln>
                  <a:noFill/>
                </a:ln>
                <a:solidFill>
                  <a:srgbClr val="000000"/>
                </a:solidFill>
                <a:effectLst/>
                <a:latin typeface="Comic Sans MS" pitchFamily="66" charset="0"/>
                <a:ea typeface="Calibri" pitchFamily="34" charset="0"/>
                <a:cs typeface="Tahoma" pitchFamily="34" charset="0"/>
              </a:rPr>
              <a:t>s,</a:t>
            </a:r>
            <a:br>
              <a:rPr kumimoji="0" lang="es-ES" sz="2400" b="0" i="0" u="none" strike="noStrike" cap="none" normalizeH="0" baseline="0" dirty="0" smtClean="0">
                <a:ln>
                  <a:noFill/>
                </a:ln>
                <a:solidFill>
                  <a:srgbClr val="000000"/>
                </a:solidFill>
                <a:effectLst/>
                <a:latin typeface="Comic Sans MS" pitchFamily="66" charset="0"/>
                <a:ea typeface="Calibri" pitchFamily="34" charset="0"/>
                <a:cs typeface="Tahoma" pitchFamily="34" charset="0"/>
              </a:rPr>
            </a:br>
            <a:r>
              <a:rPr kumimoji="0" lang="es-ES" sz="2400" b="0" i="0" u="none" strike="noStrike" cap="none" normalizeH="0" baseline="0" dirty="0" smtClean="0">
                <a:ln>
                  <a:noFill/>
                </a:ln>
                <a:solidFill>
                  <a:srgbClr val="000000"/>
                </a:solidFill>
                <a:effectLst/>
                <a:latin typeface="Comic Sans MS" pitchFamily="66" charset="0"/>
                <a:ea typeface="Calibri" pitchFamily="34" charset="0"/>
                <a:cs typeface="Tahoma" pitchFamily="34" charset="0"/>
              </a:rPr>
              <a:t>necesito crecer</a:t>
            </a:r>
            <a:br>
              <a:rPr kumimoji="0" lang="es-ES" sz="2400" b="0" i="0" u="none" strike="noStrike" cap="none" normalizeH="0" baseline="0" dirty="0" smtClean="0">
                <a:ln>
                  <a:noFill/>
                </a:ln>
                <a:solidFill>
                  <a:srgbClr val="000000"/>
                </a:solidFill>
                <a:effectLst/>
                <a:latin typeface="Comic Sans MS" pitchFamily="66" charset="0"/>
                <a:ea typeface="Calibri" pitchFamily="34" charset="0"/>
                <a:cs typeface="Tahoma" pitchFamily="34" charset="0"/>
              </a:rPr>
            </a:br>
            <a:r>
              <a:rPr kumimoji="0" lang="es-ES" sz="2400" b="0" i="0" u="none" strike="noStrike" cap="none" normalizeH="0" baseline="0" dirty="0" smtClean="0">
                <a:ln>
                  <a:noFill/>
                </a:ln>
                <a:solidFill>
                  <a:srgbClr val="000000"/>
                </a:solidFill>
                <a:effectLst/>
                <a:latin typeface="Comic Sans MS" pitchFamily="66" charset="0"/>
                <a:ea typeface="Calibri" pitchFamily="34" charset="0"/>
                <a:cs typeface="Tahoma" pitchFamily="34" charset="0"/>
              </a:rPr>
              <a:t>y brindar m</a:t>
            </a:r>
            <a:r>
              <a:rPr kumimoji="0" lang="es-ES" sz="2400" b="0" i="0" u="none" strike="noStrike" cap="none" normalizeH="0" baseline="0" dirty="0" smtClean="0">
                <a:ln>
                  <a:noFill/>
                </a:ln>
                <a:solidFill>
                  <a:srgbClr val="000000"/>
                </a:solidFill>
                <a:effectLst/>
                <a:latin typeface="Calibri"/>
                <a:ea typeface="Calibri" pitchFamily="34" charset="0"/>
                <a:cs typeface="Tahoma" pitchFamily="34" charset="0"/>
              </a:rPr>
              <a:t>á</a:t>
            </a:r>
            <a:r>
              <a:rPr kumimoji="0" lang="es-ES" sz="2400" b="0" i="0" u="none" strike="noStrike" cap="none" normalizeH="0" baseline="0" dirty="0" smtClean="0">
                <a:ln>
                  <a:noFill/>
                </a:ln>
                <a:solidFill>
                  <a:srgbClr val="000000"/>
                </a:solidFill>
                <a:effectLst/>
                <a:latin typeface="Comic Sans MS" pitchFamily="66" charset="0"/>
                <a:ea typeface="Calibri" pitchFamily="34" charset="0"/>
                <a:cs typeface="Tahoma" pitchFamily="34" charset="0"/>
              </a:rPr>
              <a:t>s amor a los dem</a:t>
            </a:r>
            <a:r>
              <a:rPr kumimoji="0" lang="es-ES" sz="2400" b="0" i="0" u="none" strike="noStrike" cap="none" normalizeH="0" baseline="0" dirty="0" smtClean="0">
                <a:ln>
                  <a:noFill/>
                </a:ln>
                <a:solidFill>
                  <a:srgbClr val="000000"/>
                </a:solidFill>
                <a:effectLst/>
                <a:latin typeface="Calibri"/>
                <a:ea typeface="Calibri" pitchFamily="34" charset="0"/>
                <a:cs typeface="Tahoma" pitchFamily="34" charset="0"/>
              </a:rPr>
              <a:t>á</a:t>
            </a:r>
            <a:r>
              <a:rPr kumimoji="0" lang="es-ES" sz="2400" b="0" i="0" u="none" strike="noStrike" cap="none" normalizeH="0" baseline="0" dirty="0" smtClean="0">
                <a:ln>
                  <a:noFill/>
                </a:ln>
                <a:solidFill>
                  <a:srgbClr val="000000"/>
                </a:solidFill>
                <a:effectLst/>
                <a:latin typeface="Comic Sans MS" pitchFamily="66" charset="0"/>
                <a:ea typeface="Calibri" pitchFamily="34" charset="0"/>
                <a:cs typeface="Tahoma" pitchFamily="34" charset="0"/>
              </a:rPr>
              <a:t>s.</a:t>
            </a:r>
            <a:br>
              <a:rPr kumimoji="0" lang="es-ES" sz="2400" b="0" i="0" u="none" strike="noStrike" cap="none" normalizeH="0" baseline="0" dirty="0" smtClean="0">
                <a:ln>
                  <a:noFill/>
                </a:ln>
                <a:solidFill>
                  <a:srgbClr val="000000"/>
                </a:solidFill>
                <a:effectLst/>
                <a:latin typeface="Comic Sans MS" pitchFamily="66" charset="0"/>
                <a:ea typeface="Calibri" pitchFamily="34" charset="0"/>
                <a:cs typeface="Tahoma" pitchFamily="34" charset="0"/>
              </a:rPr>
            </a:br>
            <a:r>
              <a:rPr kumimoji="0" lang="es-ES" sz="2400" b="0" i="0" u="none" strike="noStrike" cap="none" normalizeH="0" baseline="0" dirty="0" smtClean="0">
                <a:ln>
                  <a:noFill/>
                </a:ln>
                <a:solidFill>
                  <a:srgbClr val="000000"/>
                </a:solidFill>
                <a:effectLst/>
                <a:latin typeface="Comic Sans MS" pitchFamily="66" charset="0"/>
                <a:ea typeface="Calibri" pitchFamily="34" charset="0"/>
                <a:cs typeface="Tahoma" pitchFamily="34" charset="0"/>
              </a:rPr>
              <a:t>Se que tengo muchas cosas buenas para dar.</a:t>
            </a:r>
            <a:br>
              <a:rPr kumimoji="0" lang="es-ES" sz="2400" b="0" i="0" u="none" strike="noStrike" cap="none" normalizeH="0" baseline="0" dirty="0" smtClean="0">
                <a:ln>
                  <a:noFill/>
                </a:ln>
                <a:solidFill>
                  <a:srgbClr val="000000"/>
                </a:solidFill>
                <a:effectLst/>
                <a:latin typeface="Comic Sans MS" pitchFamily="66" charset="0"/>
                <a:ea typeface="Calibri" pitchFamily="34" charset="0"/>
                <a:cs typeface="Tahoma" pitchFamily="34" charset="0"/>
              </a:rPr>
            </a:br>
            <a:r>
              <a:rPr kumimoji="0" lang="es-ES" sz="2400" b="0" i="0" u="none" strike="noStrike" cap="none" normalizeH="0" baseline="0" dirty="0" smtClean="0">
                <a:ln>
                  <a:noFill/>
                </a:ln>
                <a:solidFill>
                  <a:srgbClr val="000000"/>
                </a:solidFill>
                <a:effectLst/>
                <a:latin typeface="Comic Sans MS" pitchFamily="66" charset="0"/>
                <a:ea typeface="Calibri" pitchFamily="34" charset="0"/>
                <a:cs typeface="Tahoma" pitchFamily="34" charset="0"/>
              </a:rPr>
              <a:t>Ens</a:t>
            </a:r>
            <a:r>
              <a:rPr kumimoji="0" lang="es-ES" sz="2400" b="0" i="0" u="none" strike="noStrike" cap="none" normalizeH="0" baseline="0" dirty="0" smtClean="0">
                <a:ln>
                  <a:noFill/>
                </a:ln>
                <a:solidFill>
                  <a:srgbClr val="000000"/>
                </a:solidFill>
                <a:effectLst/>
                <a:latin typeface="Calibri"/>
                <a:ea typeface="Calibri" pitchFamily="34" charset="0"/>
                <a:cs typeface="Tahoma" pitchFamily="34" charset="0"/>
              </a:rPr>
              <a:t>éñ</a:t>
            </a:r>
            <a:r>
              <a:rPr kumimoji="0" lang="es-ES" sz="2400" b="0" i="0" u="none" strike="noStrike" cap="none" normalizeH="0" baseline="0" dirty="0" smtClean="0">
                <a:ln>
                  <a:noFill/>
                </a:ln>
                <a:solidFill>
                  <a:srgbClr val="000000"/>
                </a:solidFill>
                <a:effectLst/>
                <a:latin typeface="Comic Sans MS" pitchFamily="66" charset="0"/>
                <a:ea typeface="Calibri" pitchFamily="34" charset="0"/>
                <a:cs typeface="Tahoma" pitchFamily="34" charset="0"/>
              </a:rPr>
              <a:t>ame a ofrecerlas a los dem</a:t>
            </a:r>
            <a:r>
              <a:rPr kumimoji="0" lang="es-ES" sz="2400" b="0" i="0" u="none" strike="noStrike" cap="none" normalizeH="0" baseline="0" dirty="0" smtClean="0">
                <a:ln>
                  <a:noFill/>
                </a:ln>
                <a:solidFill>
                  <a:srgbClr val="000000"/>
                </a:solidFill>
                <a:effectLst/>
                <a:latin typeface="Calibri"/>
                <a:ea typeface="Calibri" pitchFamily="34" charset="0"/>
                <a:cs typeface="Tahoma" pitchFamily="34" charset="0"/>
              </a:rPr>
              <a:t>á</a:t>
            </a:r>
            <a:r>
              <a:rPr kumimoji="0" lang="es-ES" sz="2400" b="0" i="0" u="none" strike="noStrike" cap="none" normalizeH="0" baseline="0" dirty="0" smtClean="0">
                <a:ln>
                  <a:noFill/>
                </a:ln>
                <a:solidFill>
                  <a:srgbClr val="000000"/>
                </a:solidFill>
                <a:effectLst/>
                <a:latin typeface="Comic Sans MS" pitchFamily="66" charset="0"/>
                <a:ea typeface="Calibri" pitchFamily="34" charset="0"/>
                <a:cs typeface="Tahoma" pitchFamily="34" charset="0"/>
              </a:rPr>
              <a:t>s.</a:t>
            </a:r>
            <a:br>
              <a:rPr kumimoji="0" lang="es-ES" sz="2400" b="0" i="0" u="none" strike="noStrike" cap="none" normalizeH="0" baseline="0" dirty="0" smtClean="0">
                <a:ln>
                  <a:noFill/>
                </a:ln>
                <a:solidFill>
                  <a:srgbClr val="000000"/>
                </a:solidFill>
                <a:effectLst/>
                <a:latin typeface="Comic Sans MS" pitchFamily="66" charset="0"/>
                <a:ea typeface="Calibri" pitchFamily="34" charset="0"/>
                <a:cs typeface="Tahoma" pitchFamily="34" charset="0"/>
              </a:rPr>
            </a:br>
            <a:r>
              <a:rPr kumimoji="0" lang="es-ES" sz="2400" b="0" i="0" u="none" strike="noStrike" cap="none" normalizeH="0" baseline="0" dirty="0" smtClean="0">
                <a:ln>
                  <a:noFill/>
                </a:ln>
                <a:solidFill>
                  <a:srgbClr val="000000"/>
                </a:solidFill>
                <a:effectLst/>
                <a:latin typeface="Comic Sans MS" pitchFamily="66" charset="0"/>
                <a:ea typeface="Calibri" pitchFamily="34" charset="0"/>
                <a:cs typeface="Tahoma" pitchFamily="34" charset="0"/>
              </a:rPr>
              <a:t>Que ayude en mi casa,</a:t>
            </a:r>
            <a:br>
              <a:rPr kumimoji="0" lang="es-ES" sz="2400" b="0" i="0" u="none" strike="noStrike" cap="none" normalizeH="0" baseline="0" dirty="0" smtClean="0">
                <a:ln>
                  <a:noFill/>
                </a:ln>
                <a:solidFill>
                  <a:srgbClr val="000000"/>
                </a:solidFill>
                <a:effectLst/>
                <a:latin typeface="Comic Sans MS" pitchFamily="66" charset="0"/>
                <a:ea typeface="Calibri" pitchFamily="34" charset="0"/>
                <a:cs typeface="Tahoma" pitchFamily="34" charset="0"/>
              </a:rPr>
            </a:br>
            <a:r>
              <a:rPr kumimoji="0" lang="es-ES" sz="2400" b="0" i="0" u="none" strike="noStrike" cap="none" normalizeH="0" baseline="0" dirty="0" smtClean="0">
                <a:ln>
                  <a:noFill/>
                </a:ln>
                <a:solidFill>
                  <a:srgbClr val="000000"/>
                </a:solidFill>
                <a:effectLst/>
                <a:latin typeface="Comic Sans MS" pitchFamily="66" charset="0"/>
                <a:ea typeface="Calibri" pitchFamily="34" charset="0"/>
                <a:cs typeface="Tahoma" pitchFamily="34" charset="0"/>
              </a:rPr>
              <a:t>que colabore en el colegio,</a:t>
            </a:r>
            <a:br>
              <a:rPr kumimoji="0" lang="es-ES" sz="2400" b="0" i="0" u="none" strike="noStrike" cap="none" normalizeH="0" baseline="0" dirty="0" smtClean="0">
                <a:ln>
                  <a:noFill/>
                </a:ln>
                <a:solidFill>
                  <a:srgbClr val="000000"/>
                </a:solidFill>
                <a:effectLst/>
                <a:latin typeface="Comic Sans MS" pitchFamily="66" charset="0"/>
                <a:ea typeface="Calibri" pitchFamily="34" charset="0"/>
                <a:cs typeface="Tahoma" pitchFamily="34" charset="0"/>
              </a:rPr>
            </a:br>
            <a:r>
              <a:rPr kumimoji="0" lang="es-ES" sz="2400" b="0" i="0" u="none" strike="noStrike" cap="none" normalizeH="0" baseline="0" dirty="0" smtClean="0">
                <a:ln>
                  <a:noFill/>
                </a:ln>
                <a:solidFill>
                  <a:srgbClr val="000000"/>
                </a:solidFill>
                <a:effectLst/>
                <a:latin typeface="Comic Sans MS" pitchFamily="66" charset="0"/>
                <a:ea typeface="Calibri" pitchFamily="34" charset="0"/>
                <a:cs typeface="Tahoma" pitchFamily="34" charset="0"/>
              </a:rPr>
              <a:t>que de una mano a mis amigos,</a:t>
            </a:r>
            <a:br>
              <a:rPr kumimoji="0" lang="es-ES" sz="2400" b="0" i="0" u="none" strike="noStrike" cap="none" normalizeH="0" baseline="0" dirty="0" smtClean="0">
                <a:ln>
                  <a:noFill/>
                </a:ln>
                <a:solidFill>
                  <a:srgbClr val="000000"/>
                </a:solidFill>
                <a:effectLst/>
                <a:latin typeface="Comic Sans MS" pitchFamily="66" charset="0"/>
                <a:ea typeface="Calibri" pitchFamily="34" charset="0"/>
                <a:cs typeface="Tahoma" pitchFamily="34" charset="0"/>
              </a:rPr>
            </a:br>
            <a:r>
              <a:rPr kumimoji="0" lang="es-ES" sz="2400" b="0" i="0" u="none" strike="noStrike" cap="none" normalizeH="0" baseline="0" dirty="0" smtClean="0">
                <a:ln>
                  <a:noFill/>
                </a:ln>
                <a:solidFill>
                  <a:srgbClr val="000000"/>
                </a:solidFill>
                <a:effectLst/>
                <a:latin typeface="Comic Sans MS" pitchFamily="66" charset="0"/>
                <a:ea typeface="Calibri" pitchFamily="34" charset="0"/>
                <a:cs typeface="Tahoma" pitchFamily="34" charset="0"/>
              </a:rPr>
              <a:t>que ayude siempre y</a:t>
            </a:r>
            <a:br>
              <a:rPr kumimoji="0" lang="es-ES" sz="2400" b="0" i="0" u="none" strike="noStrike" cap="none" normalizeH="0" baseline="0" dirty="0" smtClean="0">
                <a:ln>
                  <a:noFill/>
                </a:ln>
                <a:solidFill>
                  <a:srgbClr val="000000"/>
                </a:solidFill>
                <a:effectLst/>
                <a:latin typeface="Comic Sans MS" pitchFamily="66" charset="0"/>
                <a:ea typeface="Calibri" pitchFamily="34" charset="0"/>
                <a:cs typeface="Tahoma" pitchFamily="34" charset="0"/>
              </a:rPr>
            </a:br>
            <a:r>
              <a:rPr kumimoji="0" lang="es-ES" sz="2400" b="0" i="0" u="none" strike="noStrike" cap="none" normalizeH="0" baseline="0" dirty="0" smtClean="0">
                <a:ln>
                  <a:noFill/>
                </a:ln>
                <a:solidFill>
                  <a:srgbClr val="000000"/>
                </a:solidFill>
                <a:effectLst/>
                <a:latin typeface="Comic Sans MS" pitchFamily="66" charset="0"/>
                <a:ea typeface="Calibri" pitchFamily="34" charset="0"/>
                <a:cs typeface="Tahoma" pitchFamily="34" charset="0"/>
              </a:rPr>
              <a:t>en todas partes.</a:t>
            </a:r>
            <a:br>
              <a:rPr kumimoji="0" lang="es-ES" sz="2400" b="0" i="0" u="none" strike="noStrike" cap="none" normalizeH="0" baseline="0" dirty="0" smtClean="0">
                <a:ln>
                  <a:noFill/>
                </a:ln>
                <a:solidFill>
                  <a:srgbClr val="000000"/>
                </a:solidFill>
                <a:effectLst/>
                <a:latin typeface="Comic Sans MS" pitchFamily="66" charset="0"/>
                <a:ea typeface="Calibri" pitchFamily="34" charset="0"/>
                <a:cs typeface="Tahoma" pitchFamily="34" charset="0"/>
              </a:rPr>
            </a:br>
            <a:r>
              <a:rPr kumimoji="0" lang="es-ES" sz="2400" b="0" i="0" u="none" strike="noStrike" cap="none" normalizeH="0" baseline="0" dirty="0" smtClean="0">
                <a:ln>
                  <a:noFill/>
                </a:ln>
                <a:solidFill>
                  <a:srgbClr val="000000"/>
                </a:solidFill>
                <a:effectLst/>
                <a:latin typeface="Comic Sans MS" pitchFamily="66" charset="0"/>
                <a:ea typeface="Calibri" pitchFamily="34" charset="0"/>
                <a:cs typeface="Tahoma" pitchFamily="34" charset="0"/>
              </a:rPr>
              <a:t>Porque el amor es lo m</a:t>
            </a:r>
            <a:r>
              <a:rPr kumimoji="0" lang="es-ES" sz="2400" b="0" i="0" u="none" strike="noStrike" cap="none" normalizeH="0" baseline="0" dirty="0" smtClean="0">
                <a:ln>
                  <a:noFill/>
                </a:ln>
                <a:solidFill>
                  <a:srgbClr val="000000"/>
                </a:solidFill>
                <a:effectLst/>
                <a:latin typeface="Calibri"/>
                <a:ea typeface="Calibri" pitchFamily="34" charset="0"/>
                <a:cs typeface="Tahoma" pitchFamily="34" charset="0"/>
              </a:rPr>
              <a:t>á</a:t>
            </a:r>
            <a:r>
              <a:rPr kumimoji="0" lang="es-ES" sz="2400" b="0" i="0" u="none" strike="noStrike" cap="none" normalizeH="0" baseline="0" dirty="0" smtClean="0">
                <a:ln>
                  <a:noFill/>
                </a:ln>
                <a:solidFill>
                  <a:srgbClr val="000000"/>
                </a:solidFill>
                <a:effectLst/>
                <a:latin typeface="Comic Sans MS" pitchFamily="66" charset="0"/>
                <a:ea typeface="Calibri" pitchFamily="34" charset="0"/>
                <a:cs typeface="Tahoma" pitchFamily="34" charset="0"/>
              </a:rPr>
              <a:t>s grande que hay, Se</a:t>
            </a:r>
            <a:r>
              <a:rPr kumimoji="0" lang="es-ES" sz="2400" b="0" i="0" u="none" strike="noStrike" cap="none" normalizeH="0" baseline="0" dirty="0" smtClean="0">
                <a:ln>
                  <a:noFill/>
                </a:ln>
                <a:solidFill>
                  <a:srgbClr val="000000"/>
                </a:solidFill>
                <a:effectLst/>
                <a:latin typeface="Calibri"/>
                <a:ea typeface="Calibri" pitchFamily="34" charset="0"/>
                <a:cs typeface="Tahoma" pitchFamily="34" charset="0"/>
              </a:rPr>
              <a:t>ñ</a:t>
            </a:r>
            <a:r>
              <a:rPr kumimoji="0" lang="es-ES" sz="2400" b="0" i="0" u="none" strike="noStrike" cap="none" normalizeH="0" baseline="0" dirty="0" smtClean="0">
                <a:ln>
                  <a:noFill/>
                </a:ln>
                <a:solidFill>
                  <a:srgbClr val="000000"/>
                </a:solidFill>
                <a:effectLst/>
                <a:latin typeface="Comic Sans MS" pitchFamily="66" charset="0"/>
                <a:ea typeface="Calibri" pitchFamily="34" charset="0"/>
                <a:cs typeface="Tahoma" pitchFamily="34" charset="0"/>
              </a:rPr>
              <a:t>or,</a:t>
            </a:r>
            <a:br>
              <a:rPr kumimoji="0" lang="es-ES" sz="2400" b="0" i="0" u="none" strike="noStrike" cap="none" normalizeH="0" baseline="0" dirty="0" smtClean="0">
                <a:ln>
                  <a:noFill/>
                </a:ln>
                <a:solidFill>
                  <a:srgbClr val="000000"/>
                </a:solidFill>
                <a:effectLst/>
                <a:latin typeface="Comic Sans MS" pitchFamily="66" charset="0"/>
                <a:ea typeface="Calibri" pitchFamily="34" charset="0"/>
                <a:cs typeface="Tahoma" pitchFamily="34" charset="0"/>
              </a:rPr>
            </a:br>
            <a:r>
              <a:rPr kumimoji="0" lang="es-ES" sz="2400" b="0" i="0" u="none" strike="noStrike" cap="none" normalizeH="0" baseline="0" dirty="0" smtClean="0">
                <a:ln>
                  <a:noFill/>
                </a:ln>
                <a:solidFill>
                  <a:srgbClr val="000000"/>
                </a:solidFill>
                <a:effectLst/>
                <a:latin typeface="Comic Sans MS" pitchFamily="66" charset="0"/>
                <a:ea typeface="Calibri" pitchFamily="34" charset="0"/>
                <a:cs typeface="Tahoma" pitchFamily="34" charset="0"/>
              </a:rPr>
              <a:t>y un coraz</a:t>
            </a:r>
            <a:r>
              <a:rPr kumimoji="0" lang="es-ES" sz="2400" b="0" i="0" u="none" strike="noStrike" cap="none" normalizeH="0" baseline="0" dirty="0" smtClean="0">
                <a:ln>
                  <a:noFill/>
                </a:ln>
                <a:solidFill>
                  <a:srgbClr val="000000"/>
                </a:solidFill>
                <a:effectLst/>
                <a:latin typeface="Calibri"/>
                <a:ea typeface="Calibri" pitchFamily="34" charset="0"/>
                <a:cs typeface="Tahoma" pitchFamily="34" charset="0"/>
              </a:rPr>
              <a:t>ó</a:t>
            </a:r>
            <a:r>
              <a:rPr kumimoji="0" lang="es-ES" sz="2400" b="0" i="0" u="none" strike="noStrike" cap="none" normalizeH="0" baseline="0" dirty="0" smtClean="0">
                <a:ln>
                  <a:noFill/>
                </a:ln>
                <a:solidFill>
                  <a:srgbClr val="000000"/>
                </a:solidFill>
                <a:effectLst/>
                <a:latin typeface="Comic Sans MS" pitchFamily="66" charset="0"/>
                <a:ea typeface="Calibri" pitchFamily="34" charset="0"/>
                <a:cs typeface="Tahoma" pitchFamily="34" charset="0"/>
              </a:rPr>
              <a:t>n lleno de amor</a:t>
            </a:r>
            <a:br>
              <a:rPr kumimoji="0" lang="es-ES" sz="2400" b="0" i="0" u="none" strike="noStrike" cap="none" normalizeH="0" baseline="0" dirty="0" smtClean="0">
                <a:ln>
                  <a:noFill/>
                </a:ln>
                <a:solidFill>
                  <a:srgbClr val="000000"/>
                </a:solidFill>
                <a:effectLst/>
                <a:latin typeface="Comic Sans MS" pitchFamily="66" charset="0"/>
                <a:ea typeface="Calibri" pitchFamily="34" charset="0"/>
                <a:cs typeface="Tahoma" pitchFamily="34" charset="0"/>
              </a:rPr>
            </a:br>
            <a:r>
              <a:rPr kumimoji="0" lang="es-ES" sz="2400" b="0" i="0" u="none" strike="noStrike" cap="none" normalizeH="0" baseline="0" dirty="0" smtClean="0">
                <a:ln>
                  <a:noFill/>
                </a:ln>
                <a:solidFill>
                  <a:srgbClr val="000000"/>
                </a:solidFill>
                <a:effectLst/>
                <a:latin typeface="Comic Sans MS" pitchFamily="66" charset="0"/>
                <a:ea typeface="Calibri" pitchFamily="34" charset="0"/>
                <a:cs typeface="Tahoma" pitchFamily="34" charset="0"/>
              </a:rPr>
              <a:t>t</a:t>
            </a:r>
            <a:r>
              <a:rPr kumimoji="0" lang="es-ES" sz="2400" b="0" i="0" u="none" strike="noStrike" cap="none" normalizeH="0" baseline="0" dirty="0" smtClean="0">
                <a:ln>
                  <a:noFill/>
                </a:ln>
                <a:solidFill>
                  <a:srgbClr val="000000"/>
                </a:solidFill>
                <a:effectLst/>
                <a:latin typeface="Calibri"/>
                <a:ea typeface="Calibri" pitchFamily="34" charset="0"/>
                <a:cs typeface="Tahoma" pitchFamily="34" charset="0"/>
              </a:rPr>
              <a:t>ú</a:t>
            </a:r>
            <a:r>
              <a:rPr kumimoji="0" lang="es-ES" sz="2400" b="0" i="0" u="none" strike="noStrike" cap="none" normalizeH="0" baseline="0" dirty="0" smtClean="0">
                <a:ln>
                  <a:noFill/>
                </a:ln>
                <a:solidFill>
                  <a:srgbClr val="000000"/>
                </a:solidFill>
                <a:effectLst/>
                <a:latin typeface="Comic Sans MS" pitchFamily="66" charset="0"/>
                <a:ea typeface="Calibri" pitchFamily="34" charset="0"/>
                <a:cs typeface="Tahoma" pitchFamily="34" charset="0"/>
              </a:rPr>
              <a:t> lo tienes muy en cuenta.</a:t>
            </a:r>
            <a:br>
              <a:rPr kumimoji="0" lang="es-ES" sz="2400" b="0" i="0" u="none" strike="noStrike" cap="none" normalizeH="0" baseline="0" dirty="0" smtClean="0">
                <a:ln>
                  <a:noFill/>
                </a:ln>
                <a:solidFill>
                  <a:srgbClr val="000000"/>
                </a:solidFill>
                <a:effectLst/>
                <a:latin typeface="Comic Sans MS" pitchFamily="66" charset="0"/>
                <a:ea typeface="Calibri" pitchFamily="34" charset="0"/>
                <a:cs typeface="Tahoma" pitchFamily="34" charset="0"/>
              </a:rPr>
            </a:br>
            <a:endParaRPr kumimoji="0" lang="es-ES" sz="2400" b="0" i="0" u="none" strike="noStrike" cap="none" normalizeH="0" baseline="0" dirty="0" smtClean="0">
              <a:ln>
                <a:noFill/>
              </a:ln>
              <a:solidFill>
                <a:schemeClr val="tx1"/>
              </a:solidFill>
              <a:effectLst/>
              <a:latin typeface="Arial" pitchFamily="34" charset="0"/>
              <a:cs typeface="Arial" pitchFamily="34" charset="0"/>
            </a:endParaRPr>
          </a:p>
        </p:txBody>
      </p:sp>
      <p:sp>
        <p:nvSpPr>
          <p:cNvPr id="6" name="5 CuadroTexto"/>
          <p:cNvSpPr txBox="1"/>
          <p:nvPr/>
        </p:nvSpPr>
        <p:spPr>
          <a:xfrm>
            <a:off x="5857884" y="4286256"/>
            <a:ext cx="3286116" cy="1200329"/>
          </a:xfrm>
          <a:prstGeom prst="rect">
            <a:avLst/>
          </a:prstGeom>
          <a:noFill/>
        </p:spPr>
        <p:txBody>
          <a:bodyPr wrap="square" rtlCol="0">
            <a:spAutoFit/>
          </a:bodyPr>
          <a:lstStyle/>
          <a:p>
            <a:r>
              <a:rPr lang="es-ES" sz="2400" b="1" dirty="0" smtClean="0">
                <a:solidFill>
                  <a:schemeClr val="bg1"/>
                </a:solidFill>
              </a:rPr>
              <a:t>TIEMPO PARA EL DESCANSO Y ENCUENTRO CON DIOS</a:t>
            </a:r>
            <a:endParaRPr lang="es-ES" sz="2400" b="1" dirty="0">
              <a:solidFill>
                <a:schemeClr val="bg1"/>
              </a:solidFill>
            </a:endParaRPr>
          </a:p>
        </p:txBody>
      </p:sp>
      <p:pic>
        <p:nvPicPr>
          <p:cNvPr id="9" name="Picture 13" descr="FFF6"/>
          <p:cNvPicPr>
            <a:picLocks noChangeAspect="1" noChangeArrowheads="1"/>
          </p:cNvPicPr>
          <p:nvPr/>
        </p:nvPicPr>
        <p:blipFill>
          <a:blip r:embed="rId2"/>
          <a:srcRect/>
          <a:stretch>
            <a:fillRect/>
          </a:stretch>
        </p:blipFill>
        <p:spPr bwMode="auto">
          <a:xfrm>
            <a:off x="0" y="0"/>
            <a:ext cx="9144000" cy="6858000"/>
          </a:xfrm>
          <a:prstGeom prst="rect">
            <a:avLst/>
          </a:prstGeom>
          <a:noFill/>
        </p:spPr>
      </p:pic>
      <p:sp>
        <p:nvSpPr>
          <p:cNvPr id="7" name="6 Rectángulo"/>
          <p:cNvSpPr/>
          <p:nvPr/>
        </p:nvSpPr>
        <p:spPr>
          <a:xfrm>
            <a:off x="2286000" y="4214818"/>
            <a:ext cx="4572000" cy="2308324"/>
          </a:xfrm>
          <a:prstGeom prst="rect">
            <a:avLst/>
          </a:prstGeom>
        </p:spPr>
        <p:txBody>
          <a:bodyPr wrap="square">
            <a:spAutoFit/>
          </a:bodyPr>
          <a:lstStyle/>
          <a:p>
            <a:r>
              <a:rPr lang="es-ES" b="1" dirty="0" smtClean="0"/>
              <a:t>Jesús, amigo y maestro,</a:t>
            </a:r>
          </a:p>
          <a:p>
            <a:r>
              <a:rPr lang="es-ES" b="1" dirty="0" smtClean="0"/>
              <a:t>déjame tu fuerza </a:t>
            </a:r>
          </a:p>
          <a:p>
            <a:r>
              <a:rPr lang="es-ES" b="1" dirty="0" smtClean="0"/>
              <a:t>y tu estilo para vivir.</a:t>
            </a:r>
          </a:p>
          <a:p>
            <a:r>
              <a:rPr lang="es-ES" b="1" dirty="0" smtClean="0"/>
              <a:t>Mi vida a veces es insulsa, vacía, y quiero que cobre nuevo vigor. </a:t>
            </a:r>
          </a:p>
          <a:p>
            <a:r>
              <a:rPr lang="es-ES" b="1" dirty="0" smtClean="0"/>
              <a:t>¿Me ayudarás?</a:t>
            </a:r>
          </a:p>
          <a:p>
            <a:r>
              <a:rPr lang="es-ES" b="1" dirty="0" smtClean="0"/>
              <a:t> </a:t>
            </a:r>
          </a:p>
          <a:p>
            <a:r>
              <a:rPr lang="es-ES" b="1" dirty="0" smtClean="0"/>
              <a:t> ¡Te necesito!</a:t>
            </a:r>
            <a:endParaRPr lang="es-ES" b="1" dirty="0"/>
          </a:p>
        </p:txBody>
      </p:sp>
    </p:spTree>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Imagen" descr="DomingoXIII_7.jpg"/>
          <p:cNvPicPr>
            <a:picLocks noChangeAspect="1"/>
          </p:cNvPicPr>
          <p:nvPr/>
        </p:nvPicPr>
        <p:blipFill>
          <a:blip r:embed="rId2" cstate="print"/>
          <a:stretch>
            <a:fillRect/>
          </a:stretch>
        </p:blipFill>
        <p:spPr>
          <a:xfrm>
            <a:off x="0" y="5239"/>
            <a:ext cx="9144000" cy="6847530"/>
          </a:xfrm>
          <a:prstGeom prst="rect">
            <a:avLst/>
          </a:prstGeom>
          <a:noFill/>
          <a:ln>
            <a:noFill/>
          </a:ln>
        </p:spPr>
      </p:pic>
    </p:spTree>
    <p:extLst>
      <p:ext uri="{BB962C8B-B14F-4D97-AF65-F5344CB8AC3E}">
        <p14:creationId xmlns:p14="http://schemas.microsoft.com/office/powerpoint/2010/main" xmlns="" val="4022855125"/>
      </p:ext>
    </p:extLst>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name="Slide10">
    <p:spTree>
      <p:nvGrpSpPr>
        <p:cNvPr id="1" name=""/>
        <p:cNvGrpSpPr/>
        <p:nvPr/>
      </p:nvGrpSpPr>
      <p:grpSpPr>
        <a:xfrm>
          <a:off x="0" y="0"/>
          <a:ext cx="0" cy="0"/>
          <a:chOff x="0" y="0"/>
          <a:chExt cx="0" cy="0"/>
        </a:xfrm>
      </p:grpSpPr>
      <p:sp>
        <p:nvSpPr>
          <p:cNvPr id="2" name="1 CuadroTexto"/>
          <p:cNvSpPr/>
          <p:nvPr/>
        </p:nvSpPr>
        <p:spPr>
          <a:xfrm>
            <a:off x="2843637" y="0"/>
            <a:ext cx="3743635" cy="699836"/>
          </a:xfrm>
          <a:custGeom>
            <a:avLst/>
            <a:gdLst>
              <a:gd name="f0" fmla="val w"/>
              <a:gd name="f1" fmla="val h"/>
              <a:gd name="f2" fmla="val 0"/>
              <a:gd name="f3" fmla="val 21600"/>
              <a:gd name="f4" fmla="*/ f0 1 21600"/>
              <a:gd name="f5" fmla="*/ f1 1 21600"/>
              <a:gd name="f6" fmla="+- f3 0 f2"/>
              <a:gd name="f7" fmla="*/ f6 1 21600"/>
              <a:gd name="f8" fmla="*/ f2 1 f7"/>
              <a:gd name="f9" fmla="*/ f3 1 f7"/>
              <a:gd name="f10" fmla="*/ f8 f4 1"/>
              <a:gd name="f11" fmla="*/ f9 f4 1"/>
              <a:gd name="f12" fmla="*/ f9 f5 1"/>
              <a:gd name="f13" fmla="*/ f8 f5 1"/>
            </a:gdLst>
            <a:ahLst/>
            <a:cxnLst>
              <a:cxn ang="3cd4">
                <a:pos x="hc" y="t"/>
              </a:cxn>
              <a:cxn ang="0">
                <a:pos x="r" y="vc"/>
              </a:cxn>
              <a:cxn ang="cd4">
                <a:pos x="hc" y="b"/>
              </a:cxn>
              <a:cxn ang="cd2">
                <a:pos x="l" y="vc"/>
              </a:cxn>
            </a:cxnLst>
            <a:rect l="f10" t="f13" r="f11" b="f12"/>
            <a:pathLst>
              <a:path w="21600" h="21600">
                <a:moveTo>
                  <a:pt x="f2" y="f2"/>
                </a:moveTo>
                <a:lnTo>
                  <a:pt x="f3" y="f2"/>
                </a:lnTo>
                <a:lnTo>
                  <a:pt x="f3" y="f3"/>
                </a:lnTo>
                <a:lnTo>
                  <a:pt x="f2" y="f3"/>
                </a:lnTo>
                <a:lnTo>
                  <a:pt x="f2" y="f2"/>
                </a:lnTo>
                <a:close/>
              </a:path>
            </a:pathLst>
          </a:custGeom>
          <a:noFill/>
          <a:ln>
            <a:noFill/>
            <a:prstDash val="solid"/>
          </a:ln>
        </p:spPr>
        <p:txBody>
          <a:bodyPr vert="horz" wrap="square" lIns="90004" tIns="44997" rIns="90004" bIns="44997" anchor="t" anchorCtr="1" compatLnSpc="0">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4000" b="0" i="0" u="none" strike="noStrike" kern="1200" cap="none" spc="0" baseline="0">
                <a:solidFill>
                  <a:srgbClr val="FF0000"/>
                </a:solidFill>
                <a:uFillTx/>
                <a:latin typeface="Calibri" pitchFamily="18"/>
                <a:ea typeface="Microsoft YaHei" pitchFamily="2"/>
                <a:cs typeface="Mangal" pitchFamily="2"/>
              </a:rPr>
              <a:t>GLORIA</a:t>
            </a:r>
          </a:p>
        </p:txBody>
      </p:sp>
      <p:sp>
        <p:nvSpPr>
          <p:cNvPr id="3" name="2 CuadroTexto"/>
          <p:cNvSpPr/>
          <p:nvPr/>
        </p:nvSpPr>
        <p:spPr>
          <a:xfrm>
            <a:off x="0" y="692639"/>
            <a:ext cx="9143277" cy="6062755"/>
          </a:xfrm>
          <a:custGeom>
            <a:avLst/>
            <a:gdLst>
              <a:gd name="f0" fmla="val w"/>
              <a:gd name="f1" fmla="val h"/>
              <a:gd name="f2" fmla="val 0"/>
              <a:gd name="f3" fmla="val 21600"/>
              <a:gd name="f4" fmla="*/ f0 1 21600"/>
              <a:gd name="f5" fmla="*/ f1 1 21600"/>
              <a:gd name="f6" fmla="+- f3 0 f2"/>
              <a:gd name="f7" fmla="*/ f6 1 21600"/>
              <a:gd name="f8" fmla="*/ f2 1 f7"/>
              <a:gd name="f9" fmla="*/ f3 1 f7"/>
              <a:gd name="f10" fmla="*/ f8 f4 1"/>
              <a:gd name="f11" fmla="*/ f9 f4 1"/>
              <a:gd name="f12" fmla="*/ f9 f5 1"/>
              <a:gd name="f13" fmla="*/ f8 f5 1"/>
            </a:gdLst>
            <a:ahLst/>
            <a:cxnLst>
              <a:cxn ang="3cd4">
                <a:pos x="hc" y="t"/>
              </a:cxn>
              <a:cxn ang="0">
                <a:pos x="r" y="vc"/>
              </a:cxn>
              <a:cxn ang="cd4">
                <a:pos x="hc" y="b"/>
              </a:cxn>
              <a:cxn ang="cd2">
                <a:pos x="l" y="vc"/>
              </a:cxn>
            </a:cxnLst>
            <a:rect l="f10" t="f13" r="f11" b="f12"/>
            <a:pathLst>
              <a:path w="21600" h="21600">
                <a:moveTo>
                  <a:pt x="f2" y="f2"/>
                </a:moveTo>
                <a:lnTo>
                  <a:pt x="f3" y="f2"/>
                </a:lnTo>
                <a:lnTo>
                  <a:pt x="f3" y="f3"/>
                </a:lnTo>
                <a:lnTo>
                  <a:pt x="f2" y="f3"/>
                </a:lnTo>
                <a:lnTo>
                  <a:pt x="f2" y="f2"/>
                </a:lnTo>
                <a:close/>
              </a:path>
            </a:pathLst>
          </a:custGeom>
          <a:noFill/>
          <a:ln>
            <a:noFill/>
            <a:prstDash val="solid"/>
          </a:ln>
        </p:spPr>
        <p:txBody>
          <a:bodyPr vert="horz" wrap="square" lIns="90004" tIns="44997" rIns="90004" bIns="44997" anchor="t" anchorCtr="1" compatLnSpc="0">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2800" b="0" i="0" u="none" strike="noStrike" kern="1200" cap="none" spc="0" baseline="0">
                <a:solidFill>
                  <a:srgbClr val="000000"/>
                </a:solidFill>
                <a:uFillTx/>
                <a:latin typeface="Calibri" pitchFamily="18"/>
                <a:ea typeface="Microsoft YaHei" pitchFamily="2"/>
                <a:cs typeface="Mangal" pitchFamily="2"/>
              </a:rPr>
              <a:t>Gloria, gloria a Dios</a:t>
            </a: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2800" b="0" i="0" u="none" strike="noStrike" kern="1200" cap="none" spc="0" baseline="0">
                <a:solidFill>
                  <a:srgbClr val="000000"/>
                </a:solidFill>
                <a:uFillTx/>
                <a:latin typeface="Calibri" pitchFamily="18"/>
                <a:ea typeface="Microsoft YaHei" pitchFamily="2"/>
                <a:cs typeface="Mangal" pitchFamily="2"/>
              </a:rPr>
              <a:t>Gloria, gloria a Dios</a:t>
            </a: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2800" b="0" i="0" u="none" strike="noStrike" kern="1200" cap="none" spc="0" baseline="0">
                <a:solidFill>
                  <a:srgbClr val="000000"/>
                </a:solidFill>
                <a:uFillTx/>
                <a:latin typeface="Calibri" pitchFamily="18"/>
                <a:ea typeface="Microsoft YaHei" pitchFamily="2"/>
                <a:cs typeface="Mangal" pitchFamily="2"/>
              </a:rPr>
              <a:t>Gloria, gloria a Dios</a:t>
            </a: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2800" b="0" i="0" u="none" strike="noStrike" kern="1200" cap="none" spc="0" baseline="0">
                <a:solidFill>
                  <a:srgbClr val="000000"/>
                </a:solidFill>
                <a:uFillTx/>
                <a:latin typeface="Calibri" pitchFamily="18"/>
                <a:ea typeface="Microsoft YaHei" pitchFamily="2"/>
                <a:cs typeface="Mangal" pitchFamily="2"/>
              </a:rPr>
              <a:t>Gloria, gloria a Dios</a:t>
            </a: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2800" b="0" i="0" u="none" strike="noStrike" kern="1200" cap="none" spc="0" baseline="0">
                <a:solidFill>
                  <a:srgbClr val="000000"/>
                </a:solidFill>
                <a:uFillTx/>
                <a:latin typeface="Calibri" pitchFamily="18"/>
                <a:ea typeface="Microsoft YaHei" pitchFamily="2"/>
                <a:cs typeface="Mangal" pitchFamily="2"/>
              </a:rPr>
              <a:t>Por tu inmensa gloria, te alabamos,</a:t>
            </a: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2800" b="0" i="0" u="none" strike="noStrike" kern="1200" cap="none" spc="0" baseline="0">
                <a:solidFill>
                  <a:srgbClr val="000000"/>
                </a:solidFill>
                <a:uFillTx/>
                <a:latin typeface="Calibri" pitchFamily="18"/>
                <a:ea typeface="Microsoft YaHei" pitchFamily="2"/>
                <a:cs typeface="Mangal" pitchFamily="2"/>
              </a:rPr>
              <a:t>Bendecimos tu amor, te adoramos,</a:t>
            </a: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2800" b="0" i="0" u="none" strike="noStrike" kern="1200" cap="none" spc="0" baseline="0">
                <a:solidFill>
                  <a:srgbClr val="000000"/>
                </a:solidFill>
                <a:uFillTx/>
                <a:latin typeface="Calibri" pitchFamily="18"/>
                <a:ea typeface="Microsoft YaHei" pitchFamily="2"/>
                <a:cs typeface="Mangal" pitchFamily="2"/>
              </a:rPr>
              <a:t>Damos gracias al rey celestial,</a:t>
            </a: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2800" b="0" i="0" u="none" strike="noStrike" kern="1200" cap="none" spc="0" baseline="0">
                <a:solidFill>
                  <a:srgbClr val="000000"/>
                </a:solidFill>
                <a:uFillTx/>
                <a:latin typeface="Calibri" pitchFamily="18"/>
                <a:ea typeface="Microsoft YaHei" pitchFamily="2"/>
                <a:cs typeface="Mangal" pitchFamily="2"/>
              </a:rPr>
              <a:t>A Dios bueno, a Dios padre</a:t>
            </a: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2800" b="0" i="0" u="none" strike="noStrike" kern="1200" cap="none" spc="0" baseline="0">
                <a:solidFill>
                  <a:srgbClr val="000000"/>
                </a:solidFill>
                <a:uFillTx/>
                <a:latin typeface="Calibri" pitchFamily="18"/>
                <a:ea typeface="Microsoft YaHei" pitchFamily="2"/>
                <a:cs typeface="Mangal" pitchFamily="2"/>
              </a:rPr>
              <a:t>Gloria a Dios</a:t>
            </a: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2800" b="0" i="0" u="none" strike="noStrike" kern="1200" cap="none" spc="0" baseline="0">
                <a:solidFill>
                  <a:srgbClr val="000000"/>
                </a:solidFill>
                <a:uFillTx/>
                <a:latin typeface="Calibri" pitchFamily="18"/>
                <a:ea typeface="Microsoft YaHei" pitchFamily="2"/>
                <a:cs typeface="Mangal" pitchFamily="2"/>
              </a:rPr>
              <a:t>Gloria, gloria a Dios</a:t>
            </a: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2800" b="0" i="0" u="none" strike="noStrike" kern="1200" cap="none" spc="0" baseline="0">
                <a:solidFill>
                  <a:srgbClr val="000000"/>
                </a:solidFill>
                <a:uFillTx/>
                <a:latin typeface="Calibri" pitchFamily="18"/>
                <a:ea typeface="Microsoft YaHei" pitchFamily="2"/>
                <a:cs typeface="Mangal" pitchFamily="2"/>
              </a:rPr>
              <a:t>Gloria, gloria a Dios</a:t>
            </a: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2800" b="0" i="0" u="none" strike="noStrike" kern="1200" cap="none" spc="0" baseline="0">
                <a:solidFill>
                  <a:srgbClr val="000000"/>
                </a:solidFill>
                <a:uFillTx/>
                <a:latin typeface="Calibri" pitchFamily="18"/>
                <a:ea typeface="Microsoft YaHei" pitchFamily="2"/>
                <a:cs typeface="Mangal" pitchFamily="2"/>
              </a:rPr>
              <a:t>Gloria, gloria a Dios</a:t>
            </a: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2800" b="0" i="0" u="none" strike="noStrike" kern="1200" cap="none" spc="0" baseline="0">
                <a:solidFill>
                  <a:srgbClr val="000000"/>
                </a:solidFill>
                <a:uFillTx/>
                <a:latin typeface="Calibri" pitchFamily="18"/>
                <a:ea typeface="Microsoft YaHei" pitchFamily="2"/>
                <a:cs typeface="Mangal" pitchFamily="2"/>
              </a:rPr>
              <a:t>Gloria, gloria a Dios</a:t>
            </a: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2800" b="0" i="0" u="none" strike="noStrike" kern="1200" cap="none" spc="0" baseline="0">
                <a:solidFill>
                  <a:srgbClr val="000000"/>
                </a:solidFill>
                <a:uFillTx/>
                <a:latin typeface="Calibri" pitchFamily="18"/>
                <a:ea typeface="Microsoft YaHei" pitchFamily="2"/>
                <a:cs typeface="Mangal" pitchFamily="2"/>
              </a:rPr>
              <a:t>Gloria, gloria a Dios</a:t>
            </a:r>
          </a:p>
        </p:txBody>
      </p:sp>
      <p:pic>
        <p:nvPicPr>
          <p:cNvPr id="4" name="3 Imagen" descr="cielo.jpg"/>
          <p:cNvPicPr>
            <a:picLocks noChangeAspect="1"/>
          </p:cNvPicPr>
          <p:nvPr/>
        </p:nvPicPr>
        <p:blipFill>
          <a:blip r:embed="rId3" cstate="print"/>
          <a:stretch>
            <a:fillRect/>
          </a:stretch>
        </p:blipFill>
        <p:spPr>
          <a:xfrm>
            <a:off x="0" y="0"/>
            <a:ext cx="9144000" cy="6858000"/>
          </a:xfrm>
          <a:prstGeom prst="rect">
            <a:avLst/>
          </a:prstGeom>
          <a:noFill/>
          <a:ln>
            <a:noFill/>
          </a:ln>
        </p:spPr>
      </p:pic>
      <p:sp>
        <p:nvSpPr>
          <p:cNvPr id="5" name="4 CuadroTexto"/>
          <p:cNvSpPr txBox="1"/>
          <p:nvPr/>
        </p:nvSpPr>
        <p:spPr>
          <a:xfrm>
            <a:off x="0" y="332658"/>
            <a:ext cx="9144000" cy="5355312"/>
          </a:xfrm>
          <a:prstGeom prst="rect">
            <a:avLst/>
          </a:prstGeom>
          <a:noFill/>
          <a:ln>
            <a:noFill/>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3800" b="0" i="0" u="none" strike="noStrike" kern="0" cap="none" spc="0" baseline="0" dirty="0">
                <a:solidFill>
                  <a:srgbClr val="000000"/>
                </a:solidFill>
                <a:uFillTx/>
                <a:latin typeface="Bookman Old Style" pitchFamily="18"/>
                <a:ea typeface="Microsoft YaHei" pitchFamily="2"/>
                <a:cs typeface="Mangal" pitchFamily="2"/>
              </a:rPr>
              <a:t>Gloria, gloria a Dios</a:t>
            </a: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3800" b="0" i="0" u="none" strike="noStrike" kern="0" cap="none" spc="0" baseline="0" dirty="0">
                <a:solidFill>
                  <a:srgbClr val="000000"/>
                </a:solidFill>
                <a:uFillTx/>
                <a:latin typeface="Bookman Old Style" pitchFamily="18"/>
                <a:ea typeface="Microsoft YaHei" pitchFamily="2"/>
                <a:cs typeface="Mangal" pitchFamily="2"/>
              </a:rPr>
              <a:t>Gloria, gloria a Dios</a:t>
            </a: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3800" b="0" i="0" u="none" strike="noStrike" kern="0" cap="none" spc="0" baseline="0" dirty="0">
                <a:solidFill>
                  <a:srgbClr val="000000"/>
                </a:solidFill>
                <a:uFillTx/>
                <a:latin typeface="Bookman Old Style" pitchFamily="18"/>
                <a:ea typeface="Microsoft YaHei" pitchFamily="2"/>
                <a:cs typeface="Mangal" pitchFamily="2"/>
              </a:rPr>
              <a:t>Gloria, gloria a Dios</a:t>
            </a: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3800" b="0" i="0" u="none" strike="noStrike" kern="0" cap="none" spc="0" baseline="0" dirty="0">
                <a:solidFill>
                  <a:srgbClr val="000000"/>
                </a:solidFill>
                <a:uFillTx/>
                <a:latin typeface="Bookman Old Style" pitchFamily="18"/>
                <a:ea typeface="Microsoft YaHei" pitchFamily="2"/>
                <a:cs typeface="Mangal" pitchFamily="2"/>
              </a:rPr>
              <a:t>Gloria, gloria a Dios</a:t>
            </a: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3800" b="0" i="0" u="none" strike="noStrike" kern="0" cap="none" spc="0" baseline="0" dirty="0">
                <a:solidFill>
                  <a:srgbClr val="000000"/>
                </a:solidFill>
                <a:uFillTx/>
                <a:latin typeface="Bookman Old Style" pitchFamily="18"/>
                <a:ea typeface="Microsoft YaHei" pitchFamily="2"/>
                <a:cs typeface="Mangal" pitchFamily="2"/>
              </a:rPr>
              <a:t>Por tu inmensa gloria, te alabamos,</a:t>
            </a: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3800" b="0" i="0" u="none" strike="noStrike" kern="0" cap="none" spc="0" baseline="0" dirty="0">
                <a:solidFill>
                  <a:srgbClr val="000000"/>
                </a:solidFill>
                <a:uFillTx/>
                <a:latin typeface="Bookman Old Style" pitchFamily="18"/>
                <a:ea typeface="Microsoft YaHei" pitchFamily="2"/>
                <a:cs typeface="Mangal" pitchFamily="2"/>
              </a:rPr>
              <a:t>Bendecimos tu amor, te adoramos,</a:t>
            </a: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3800" b="0" i="0" u="none" strike="noStrike" kern="0" cap="none" spc="0" baseline="0" dirty="0">
                <a:solidFill>
                  <a:srgbClr val="000000"/>
                </a:solidFill>
                <a:uFillTx/>
                <a:latin typeface="Bookman Old Style" pitchFamily="18"/>
                <a:ea typeface="Microsoft YaHei" pitchFamily="2"/>
                <a:cs typeface="Mangal" pitchFamily="2"/>
              </a:rPr>
              <a:t>Damos gracias al rey celestial,</a:t>
            </a: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3800" b="0" i="0" u="none" strike="noStrike" kern="0" cap="none" spc="0" baseline="0" dirty="0">
                <a:solidFill>
                  <a:srgbClr val="000000"/>
                </a:solidFill>
                <a:uFillTx/>
                <a:latin typeface="Bookman Old Style" pitchFamily="18"/>
                <a:ea typeface="Microsoft YaHei" pitchFamily="2"/>
                <a:cs typeface="Mangal" pitchFamily="2"/>
              </a:rPr>
              <a:t>A Dios bueno, a Dios padre</a:t>
            </a: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3800" b="0" i="0" u="none" strike="noStrike" kern="0" cap="none" spc="0" baseline="0" dirty="0">
                <a:solidFill>
                  <a:srgbClr val="000000"/>
                </a:solidFill>
                <a:uFillTx/>
                <a:latin typeface="Bookman Old Style" pitchFamily="18"/>
                <a:ea typeface="Microsoft YaHei" pitchFamily="2"/>
                <a:cs typeface="Mangal" pitchFamily="2"/>
              </a:rPr>
              <a:t>Gloria a </a:t>
            </a:r>
            <a:r>
              <a:rPr lang="es-ES" sz="3800" b="0" i="0" u="none" strike="noStrike" kern="0" cap="none" spc="0" baseline="0" dirty="0" smtClean="0">
                <a:solidFill>
                  <a:srgbClr val="000000"/>
                </a:solidFill>
                <a:uFillTx/>
                <a:latin typeface="Bookman Old Style" pitchFamily="18"/>
                <a:ea typeface="Microsoft YaHei" pitchFamily="2"/>
                <a:cs typeface="Mangal" pitchFamily="2"/>
              </a:rPr>
              <a:t>Dios</a:t>
            </a:r>
            <a:endParaRPr lang="es-ES" sz="3800" b="0" i="0" u="none" strike="noStrike" kern="0" cap="none" spc="0" baseline="0" dirty="0">
              <a:solidFill>
                <a:srgbClr val="000000"/>
              </a:solidFill>
              <a:uFillTx/>
              <a:latin typeface="Bookman Old Style" pitchFamily="18"/>
              <a:ea typeface="Microsoft YaHei" pitchFamily="2"/>
              <a:cs typeface="Mangal" pitchFamily="2"/>
            </a:endParaRPr>
          </a:p>
        </p:txBody>
      </p:sp>
    </p:spTree>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gradFill>
          <a:gsLst>
            <a:gs pos="0">
              <a:srgbClr val="FA78A6"/>
            </a:gs>
            <a:gs pos="100000">
              <a:srgbClr val="C2D1ED"/>
            </a:gs>
          </a:gsLst>
          <a:lin ang="5400000"/>
        </a:gradFill>
        <a:effectLst/>
      </p:bgPr>
    </p:bg>
    <p:spTree>
      <p:nvGrpSpPr>
        <p:cNvPr id="1" name=""/>
        <p:cNvGrpSpPr/>
        <p:nvPr/>
      </p:nvGrpSpPr>
      <p:grpSpPr>
        <a:xfrm>
          <a:off x="0" y="0"/>
          <a:ext cx="0" cy="0"/>
          <a:chOff x="0" y="0"/>
          <a:chExt cx="0" cy="0"/>
        </a:xfrm>
      </p:grpSpPr>
      <p:sp>
        <p:nvSpPr>
          <p:cNvPr id="2" name="2 CuadroTexto"/>
          <p:cNvSpPr/>
          <p:nvPr/>
        </p:nvSpPr>
        <p:spPr>
          <a:xfrm>
            <a:off x="107504" y="476672"/>
            <a:ext cx="9217025" cy="4661868"/>
          </a:xfrm>
          <a:custGeom>
            <a:avLst/>
            <a:gdLst>
              <a:gd name="f0" fmla="val w"/>
              <a:gd name="f1" fmla="val h"/>
              <a:gd name="f2" fmla="val 0"/>
              <a:gd name="f3" fmla="val 21600"/>
              <a:gd name="f4" fmla="*/ f0 1 21600"/>
              <a:gd name="f5" fmla="*/ f1 1 21600"/>
              <a:gd name="f6" fmla="+- f3 0 f2"/>
              <a:gd name="f7" fmla="*/ f6 1 21600"/>
              <a:gd name="f8" fmla="*/ f2 1 f7"/>
              <a:gd name="f9" fmla="*/ f3 1 f7"/>
              <a:gd name="f10" fmla="*/ f8 f4 1"/>
              <a:gd name="f11" fmla="*/ f9 f4 1"/>
              <a:gd name="f12" fmla="*/ f9 f5 1"/>
              <a:gd name="f13" fmla="*/ f8 f5 1"/>
            </a:gdLst>
            <a:ahLst/>
            <a:cxnLst>
              <a:cxn ang="3cd4">
                <a:pos x="hc" y="t"/>
              </a:cxn>
              <a:cxn ang="0">
                <a:pos x="r" y="vc"/>
              </a:cxn>
              <a:cxn ang="cd4">
                <a:pos x="hc" y="b"/>
              </a:cxn>
              <a:cxn ang="cd2">
                <a:pos x="l" y="vc"/>
              </a:cxn>
            </a:cxnLst>
            <a:rect l="f10" t="f13" r="f11" b="f12"/>
            <a:pathLst>
              <a:path w="21600" h="21600">
                <a:moveTo>
                  <a:pt x="f2" y="f2"/>
                </a:moveTo>
                <a:lnTo>
                  <a:pt x="f3" y="f2"/>
                </a:lnTo>
                <a:lnTo>
                  <a:pt x="f3" y="f3"/>
                </a:lnTo>
                <a:lnTo>
                  <a:pt x="f2" y="f3"/>
                </a:lnTo>
                <a:lnTo>
                  <a:pt x="f2" y="f2"/>
                </a:lnTo>
                <a:close/>
              </a:path>
            </a:pathLst>
          </a:custGeom>
          <a:noFill/>
          <a:ln cap="flat">
            <a:noFill/>
            <a:prstDash val="solid"/>
          </a:ln>
        </p:spPr>
        <p:txBody>
          <a:bodyPr vert="horz" wrap="square" lIns="90004" tIns="44997" rIns="90004" bIns="44997" anchor="t" anchorCtr="0" compatLnSpc="0">
            <a:spAutoFit/>
          </a:bodyPr>
          <a:lstStyle/>
          <a:p>
            <a:pPr>
              <a:defRPr sz="1800" b="0" i="0" u="none" strike="noStrike" kern="0" cap="none" spc="0" baseline="0">
                <a:solidFill>
                  <a:srgbClr val="000000"/>
                </a:solidFill>
                <a:uFillTx/>
              </a:defRPr>
            </a:pPr>
            <a:r>
              <a:rPr lang="es-ES" sz="3800" kern="0" dirty="0" smtClean="0">
                <a:solidFill>
                  <a:srgbClr val="000000"/>
                </a:solidFill>
              </a:rPr>
              <a:t>Cantaremos aleluyas, poniéndonos en pie,</a:t>
            </a:r>
          </a:p>
          <a:p>
            <a:pPr>
              <a:defRPr sz="1800" b="0" i="0" u="none" strike="noStrike" kern="0" cap="none" spc="0" baseline="0">
                <a:solidFill>
                  <a:srgbClr val="000000"/>
                </a:solidFill>
                <a:uFillTx/>
              </a:defRPr>
            </a:pPr>
            <a:r>
              <a:rPr lang="es-ES" sz="3800" kern="0" dirty="0" smtClean="0">
                <a:solidFill>
                  <a:srgbClr val="000000"/>
                </a:solidFill>
              </a:rPr>
              <a:t>elevando nuestras manos, nuestros ojos</a:t>
            </a:r>
          </a:p>
          <a:p>
            <a:pPr>
              <a:defRPr sz="1800" b="0" i="0" u="none" strike="noStrike" kern="0" cap="none" spc="0" baseline="0">
                <a:solidFill>
                  <a:srgbClr val="000000"/>
                </a:solidFill>
                <a:uFillTx/>
              </a:defRPr>
            </a:pPr>
            <a:r>
              <a:rPr lang="es-ES" sz="3800" kern="0" dirty="0" smtClean="0">
                <a:solidFill>
                  <a:srgbClr val="000000"/>
                </a:solidFill>
              </a:rPr>
              <a:t> hacia Él.</a:t>
            </a:r>
          </a:p>
          <a:p>
            <a:pPr>
              <a:defRPr sz="1800" b="0" i="0" u="none" strike="noStrike" kern="0" cap="none" spc="0" baseline="0">
                <a:solidFill>
                  <a:srgbClr val="000000"/>
                </a:solidFill>
                <a:uFillTx/>
              </a:defRPr>
            </a:pPr>
            <a:r>
              <a:rPr lang="es-ES" sz="3800" kern="0" dirty="0" smtClean="0">
                <a:solidFill>
                  <a:srgbClr val="000000"/>
                </a:solidFill>
              </a:rPr>
              <a:t>Corazones que agradecen y que cantan a la vez,</a:t>
            </a:r>
          </a:p>
          <a:p>
            <a:pPr>
              <a:defRPr sz="1800" b="0" i="0" u="none" strike="noStrike" kern="0" cap="none" spc="0" baseline="0">
                <a:solidFill>
                  <a:srgbClr val="000000"/>
                </a:solidFill>
                <a:uFillTx/>
              </a:defRPr>
            </a:pPr>
            <a:r>
              <a:rPr lang="es-ES" sz="3800" kern="0" dirty="0" smtClean="0">
                <a:solidFill>
                  <a:srgbClr val="000000"/>
                </a:solidFill>
              </a:rPr>
              <a:t>Aleluyas, aleluyas a </a:t>
            </a:r>
            <a:r>
              <a:rPr lang="es-ES" sz="3800" kern="0" dirty="0" err="1" smtClean="0">
                <a:solidFill>
                  <a:srgbClr val="000000"/>
                </a:solidFill>
              </a:rPr>
              <a:t>Yavhé</a:t>
            </a:r>
            <a:r>
              <a:rPr lang="es-ES" sz="3600" kern="0" dirty="0" smtClean="0">
                <a:solidFill>
                  <a:srgbClr val="000000"/>
                </a:solidFill>
              </a:rPr>
              <a:t>. </a:t>
            </a:r>
          </a:p>
          <a:p>
            <a:pPr>
              <a:defRPr sz="1800" b="0" i="0" u="none" strike="noStrike" kern="0" cap="none" spc="0" baseline="0">
                <a:solidFill>
                  <a:srgbClr val="000000"/>
                </a:solidFill>
                <a:uFillTx/>
              </a:defRPr>
            </a:pPr>
            <a:r>
              <a:rPr lang="es-ES" sz="3200" kern="0" dirty="0" smtClean="0">
                <a:solidFill>
                  <a:srgbClr val="000000"/>
                </a:solidFill>
              </a:rPr>
              <a:t> </a:t>
            </a:r>
          </a:p>
          <a:p>
            <a:pPr algn="ctr">
              <a:defRPr sz="1800" b="0" i="0" u="none" strike="noStrike" kern="0" cap="none" spc="0" baseline="0">
                <a:solidFill>
                  <a:srgbClr val="000000"/>
                </a:solidFill>
                <a:uFillTx/>
              </a:defRPr>
            </a:pPr>
            <a:endParaRPr lang="es-ES" sz="3200" kern="0" dirty="0" smtClean="0">
              <a:solidFill>
                <a:srgbClr val="000000"/>
              </a:solidFill>
              <a:ea typeface="Microsoft YaHei" pitchFamily="2"/>
              <a:cs typeface="Mangal" pitchFamily="2"/>
            </a:endParaRPr>
          </a:p>
        </p:txBody>
      </p:sp>
      <p:pic>
        <p:nvPicPr>
          <p:cNvPr id="3" name="3 Imagen" descr="130423-amaos unos a otros-fano.jpg"/>
          <p:cNvPicPr>
            <a:picLocks noChangeAspect="1"/>
          </p:cNvPicPr>
          <p:nvPr/>
        </p:nvPicPr>
        <p:blipFill>
          <a:blip r:embed="rId3"/>
          <a:stretch>
            <a:fillRect/>
          </a:stretch>
        </p:blipFill>
        <p:spPr>
          <a:xfrm>
            <a:off x="4572000" y="4590040"/>
            <a:ext cx="3816422" cy="2098941"/>
          </a:xfrm>
          <a:prstGeom prst="rect">
            <a:avLst/>
          </a:prstGeom>
          <a:noFill/>
          <a:ln cap="flat">
            <a:noFill/>
          </a:ln>
        </p:spPr>
      </p:pic>
    </p:spTree>
    <p:extLst>
      <p:ext uri="{BB962C8B-B14F-4D97-AF65-F5344CB8AC3E}">
        <p14:creationId xmlns:p14="http://schemas.microsoft.com/office/powerpoint/2010/main" xmlns="" val="1668513706"/>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CuadroTexto"/>
          <p:cNvSpPr txBox="1"/>
          <p:nvPr/>
        </p:nvSpPr>
        <p:spPr>
          <a:xfrm>
            <a:off x="4286248" y="6143644"/>
            <a:ext cx="4214842" cy="523220"/>
          </a:xfrm>
          <a:prstGeom prst="rect">
            <a:avLst/>
          </a:prstGeom>
          <a:noFill/>
        </p:spPr>
        <p:txBody>
          <a:bodyPr wrap="square" rtlCol="0">
            <a:spAutoFit/>
          </a:bodyPr>
          <a:lstStyle/>
          <a:p>
            <a:r>
              <a:rPr lang="es-ES" sz="2800" b="1" dirty="0" smtClean="0">
                <a:solidFill>
                  <a:srgbClr val="00B050"/>
                </a:solidFill>
              </a:rPr>
              <a:t>SAN MATEO 16, </a:t>
            </a:r>
            <a:r>
              <a:rPr lang="es-ES" sz="2800" b="1" dirty="0" smtClean="0">
                <a:solidFill>
                  <a:srgbClr val="00B050"/>
                </a:solidFill>
              </a:rPr>
              <a:t>21-27</a:t>
            </a:r>
            <a:endParaRPr lang="es-ES" sz="2800" b="1" dirty="0">
              <a:solidFill>
                <a:srgbClr val="00B050"/>
              </a:solidFill>
            </a:endParaRPr>
          </a:p>
        </p:txBody>
      </p:sp>
      <p:pic>
        <p:nvPicPr>
          <p:cNvPr id="6" name="Picture 5" descr="evangelio"/>
          <p:cNvPicPr>
            <a:picLocks noChangeAspect="1" noChangeArrowheads="1"/>
          </p:cNvPicPr>
          <p:nvPr/>
        </p:nvPicPr>
        <p:blipFill>
          <a:blip r:embed="rId2"/>
          <a:srcRect/>
          <a:stretch>
            <a:fillRect/>
          </a:stretch>
        </p:blipFill>
        <p:spPr bwMode="auto">
          <a:xfrm>
            <a:off x="611188" y="458788"/>
            <a:ext cx="8137525" cy="5684856"/>
          </a:xfrm>
          <a:prstGeom prst="rect">
            <a:avLst/>
          </a:prstGeom>
          <a:noFill/>
        </p:spPr>
      </p:pic>
    </p:spTree>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1403648" y="0"/>
            <a:ext cx="6192687" cy="6858000"/>
          </a:xfrm>
          <a:prstGeom prst="rect">
            <a:avLst/>
          </a:prstGeom>
        </p:spPr>
      </p:pic>
      <p:pic>
        <p:nvPicPr>
          <p:cNvPr id="31746" name="Picture 2" descr="http://1.bp.blogspot.com/-CH-veZbqCYs/Tfg7CcdKorI/AAAAAAAADQs/BKhhYkNBlS4/s1600/5.jpg"/>
          <p:cNvPicPr>
            <a:picLocks noChangeAspect="1" noChangeArrowheads="1"/>
          </p:cNvPicPr>
          <p:nvPr/>
        </p:nvPicPr>
        <p:blipFill>
          <a:blip r:embed="rId3"/>
          <a:srcRect/>
          <a:stretch>
            <a:fillRect/>
          </a:stretch>
        </p:blipFill>
        <p:spPr bwMode="auto">
          <a:xfrm>
            <a:off x="0" y="1"/>
            <a:ext cx="9144000" cy="6858000"/>
          </a:xfrm>
          <a:prstGeom prst="rect">
            <a:avLst/>
          </a:prstGeom>
          <a:noFill/>
        </p:spPr>
      </p:pic>
      <p:pic>
        <p:nvPicPr>
          <p:cNvPr id="305156" name="Picture 4" descr="Resultado de imagen de fano mateo 10, 37-42"/>
          <p:cNvPicPr>
            <a:picLocks noChangeAspect="1" noChangeArrowheads="1"/>
          </p:cNvPicPr>
          <p:nvPr/>
        </p:nvPicPr>
        <p:blipFill>
          <a:blip r:embed="rId4" cstate="print"/>
          <a:srcRect/>
          <a:stretch>
            <a:fillRect/>
          </a:stretch>
        </p:blipFill>
        <p:spPr bwMode="auto">
          <a:xfrm>
            <a:off x="0" y="0"/>
            <a:ext cx="9144000" cy="6858000"/>
          </a:xfrm>
          <a:prstGeom prst="rect">
            <a:avLst/>
          </a:prstGeom>
          <a:noFill/>
        </p:spPr>
      </p:pic>
      <p:pic>
        <p:nvPicPr>
          <p:cNvPr id="289794" name="Picture 2" descr="http://disegni.qumran2.net/archivio/4924.jpg"/>
          <p:cNvPicPr>
            <a:picLocks noChangeAspect="1" noChangeArrowheads="1"/>
          </p:cNvPicPr>
          <p:nvPr/>
        </p:nvPicPr>
        <p:blipFill>
          <a:blip r:embed="rId5"/>
          <a:srcRect/>
          <a:stretch>
            <a:fillRect/>
          </a:stretch>
        </p:blipFill>
        <p:spPr bwMode="auto">
          <a:xfrm>
            <a:off x="214282" y="0"/>
            <a:ext cx="8929718" cy="6858000"/>
          </a:xfrm>
          <a:prstGeom prst="rect">
            <a:avLst/>
          </a:prstGeom>
          <a:noFill/>
        </p:spPr>
      </p:pic>
      <p:pic>
        <p:nvPicPr>
          <p:cNvPr id="290818" name="Picture 2" descr="http://4.bp.blogspot.com/-RoqRloh3bNo/U8MApOCwkiI/AAAAAAAAAeQ/0ExXrzJaQfU/w1200-h630-p-k-no-nu/140713-fano_mateo+13_1-23.JPG"/>
          <p:cNvPicPr>
            <a:picLocks noChangeAspect="1" noChangeArrowheads="1"/>
          </p:cNvPicPr>
          <p:nvPr/>
        </p:nvPicPr>
        <p:blipFill>
          <a:blip r:embed="rId6"/>
          <a:srcRect/>
          <a:stretch>
            <a:fillRect/>
          </a:stretch>
        </p:blipFill>
        <p:spPr bwMode="auto">
          <a:xfrm>
            <a:off x="0" y="0"/>
            <a:ext cx="9144000" cy="6858001"/>
          </a:xfrm>
          <a:prstGeom prst="rect">
            <a:avLst/>
          </a:prstGeom>
          <a:noFill/>
        </p:spPr>
      </p:pic>
      <p:pic>
        <p:nvPicPr>
          <p:cNvPr id="3" name="Picture 2" descr="http://blogs.21rs.es/kamiano/files/2011/08/con-la-fe-no-te-hundes.jpg"/>
          <p:cNvPicPr>
            <a:picLocks noChangeAspect="1" noChangeArrowheads="1"/>
          </p:cNvPicPr>
          <p:nvPr/>
        </p:nvPicPr>
        <p:blipFill>
          <a:blip r:embed="rId7"/>
          <a:srcRect/>
          <a:stretch>
            <a:fillRect/>
          </a:stretch>
        </p:blipFill>
        <p:spPr bwMode="auto">
          <a:xfrm>
            <a:off x="0" y="214290"/>
            <a:ext cx="9144000" cy="6858000"/>
          </a:xfrm>
          <a:prstGeom prst="rect">
            <a:avLst/>
          </a:prstGeom>
          <a:noFill/>
        </p:spPr>
      </p:pic>
      <p:pic>
        <p:nvPicPr>
          <p:cNvPr id="286722" name="Picture 2" descr="http://blogs.21rs.es/kamiano/files/2011/08/Tu-me-salvas.jpg"/>
          <p:cNvPicPr>
            <a:picLocks noChangeAspect="1" noChangeArrowheads="1"/>
          </p:cNvPicPr>
          <p:nvPr/>
        </p:nvPicPr>
        <p:blipFill>
          <a:blip r:embed="rId8"/>
          <a:srcRect/>
          <a:stretch>
            <a:fillRect/>
          </a:stretch>
        </p:blipFill>
        <p:spPr bwMode="auto">
          <a:xfrm>
            <a:off x="0" y="0"/>
            <a:ext cx="9144000" cy="7124680"/>
          </a:xfrm>
          <a:prstGeom prst="rect">
            <a:avLst/>
          </a:prstGeom>
          <a:noFill/>
        </p:spPr>
      </p:pic>
      <p:pic>
        <p:nvPicPr>
          <p:cNvPr id="285698" name="Picture 2" descr="http://2.bp.blogspot.com/-Gah6PyZLwG0/TkgJ_qOEJEI/AAAAAAAAA2c/-CXLLYM_N8Q/s1600/Mt.+16%252C+13-23+b.jpg"/>
          <p:cNvPicPr>
            <a:picLocks noChangeAspect="1" noChangeArrowheads="1"/>
          </p:cNvPicPr>
          <p:nvPr/>
        </p:nvPicPr>
        <p:blipFill>
          <a:blip r:embed="rId9"/>
          <a:srcRect/>
          <a:stretch>
            <a:fillRect/>
          </a:stretch>
        </p:blipFill>
        <p:spPr bwMode="auto">
          <a:xfrm>
            <a:off x="0" y="0"/>
            <a:ext cx="9144000" cy="7215214"/>
          </a:xfrm>
          <a:prstGeom prst="rect">
            <a:avLst/>
          </a:prstGeom>
          <a:noFill/>
        </p:spPr>
      </p:pic>
      <p:pic>
        <p:nvPicPr>
          <p:cNvPr id="4" name="Picture 2" descr="http://blogs.21rs.es/kamiano/files/2011/08/perder-para-ganar.jpg"/>
          <p:cNvPicPr>
            <a:picLocks noChangeAspect="1" noChangeArrowheads="1"/>
          </p:cNvPicPr>
          <p:nvPr/>
        </p:nvPicPr>
        <p:blipFill>
          <a:blip r:embed="rId10"/>
          <a:srcRect/>
          <a:stretch>
            <a:fillRect/>
          </a:stretch>
        </p:blipFill>
        <p:spPr bwMode="auto">
          <a:xfrm>
            <a:off x="0" y="0"/>
            <a:ext cx="9144000" cy="7167522"/>
          </a:xfrm>
          <a:prstGeom prst="rect">
            <a:avLst/>
          </a:prstGeom>
          <a:noFill/>
        </p:spPr>
      </p:pic>
    </p:spTree>
    <p:extLst>
      <p:ext uri="{BB962C8B-B14F-4D97-AF65-F5344CB8AC3E}">
        <p14:creationId xmlns:p14="http://schemas.microsoft.com/office/powerpoint/2010/main" xmlns="" val="3146343634"/>
      </p:ext>
    </p:extLst>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3"/>
          <a:stretch>
            <a:fillRect/>
          </a:stretch>
        </p:blipFill>
        <p:spPr>
          <a:xfrm>
            <a:off x="0" y="0"/>
            <a:ext cx="9144000" cy="6858000"/>
          </a:xfrm>
          <a:prstGeom prst="rect">
            <a:avLst/>
          </a:prstGeom>
        </p:spPr>
      </p:pic>
      <p:graphicFrame>
        <p:nvGraphicFramePr>
          <p:cNvPr id="25601" name="Object 1"/>
          <p:cNvGraphicFramePr>
            <a:graphicFrameLocks noChangeAspect="1"/>
          </p:cNvGraphicFramePr>
          <p:nvPr/>
        </p:nvGraphicFramePr>
        <p:xfrm>
          <a:off x="0" y="0"/>
          <a:ext cx="9144000" cy="6858000"/>
        </p:xfrm>
        <a:graphic>
          <a:graphicData uri="http://schemas.openxmlformats.org/presentationml/2006/ole">
            <p:oleObj spid="_x0000_s25601" name="Imagen de mapa de bits" r:id="rId4" imgW="4800000" imgH="4142857" progId="PBrush">
              <p:embed/>
            </p:oleObj>
          </a:graphicData>
        </a:graphic>
      </p:graphicFrame>
      <p:sp>
        <p:nvSpPr>
          <p:cNvPr id="4" name="3 CuadroTexto"/>
          <p:cNvSpPr txBox="1"/>
          <p:nvPr/>
        </p:nvSpPr>
        <p:spPr>
          <a:xfrm>
            <a:off x="857224" y="857232"/>
            <a:ext cx="7117974" cy="584775"/>
          </a:xfrm>
          <a:prstGeom prst="rect">
            <a:avLst/>
          </a:prstGeom>
          <a:noFill/>
        </p:spPr>
        <p:txBody>
          <a:bodyPr wrap="none" rtlCol="0">
            <a:spAutoFit/>
          </a:bodyPr>
          <a:lstStyle/>
          <a:p>
            <a:r>
              <a:rPr lang="es-ES" sz="3200" b="1" dirty="0" smtClean="0"/>
              <a:t>TE OFRECEMOS NUESTRAS VIDAS SEÑOR</a:t>
            </a:r>
            <a:endParaRPr lang="es-ES" sz="3200" b="1" dirty="0"/>
          </a:p>
        </p:txBody>
      </p:sp>
      <p:pic>
        <p:nvPicPr>
          <p:cNvPr id="25603" name="Picture 3" descr="https://reflexionesevangelio.files.wordpress.com/2015/09/mateo-15-28.jpg"/>
          <p:cNvPicPr>
            <a:picLocks noChangeAspect="1" noChangeArrowheads="1"/>
          </p:cNvPicPr>
          <p:nvPr/>
        </p:nvPicPr>
        <p:blipFill>
          <a:blip r:embed="rId5"/>
          <a:srcRect/>
          <a:stretch>
            <a:fillRect/>
          </a:stretch>
        </p:blipFill>
        <p:spPr bwMode="auto">
          <a:xfrm>
            <a:off x="0" y="0"/>
            <a:ext cx="9144000" cy="6858000"/>
          </a:xfrm>
          <a:prstGeom prst="rect">
            <a:avLst/>
          </a:prstGeom>
          <a:noFill/>
        </p:spPr>
      </p:pic>
      <p:pic>
        <p:nvPicPr>
          <p:cNvPr id="2" name="Picture 3" descr="http://3.bp.blogspot.com/-JwMELrhx4lI/Tk_KxBn8JPI/AAAAAAAAC0k/YnhLTWIuHy8/s400/te+dare+la+llave+del+reino+de+los+cielos.jpg"/>
          <p:cNvPicPr>
            <a:picLocks noChangeAspect="1" noChangeArrowheads="1"/>
          </p:cNvPicPr>
          <p:nvPr/>
        </p:nvPicPr>
        <p:blipFill>
          <a:blip r:embed="rId6"/>
          <a:srcRect/>
          <a:stretch>
            <a:fillRect/>
          </a:stretch>
        </p:blipFill>
        <p:spPr bwMode="auto">
          <a:xfrm>
            <a:off x="0" y="0"/>
            <a:ext cx="9144000" cy="6858000"/>
          </a:xfrm>
          <a:prstGeom prst="rect">
            <a:avLst/>
          </a:prstGeom>
          <a:noFill/>
        </p:spPr>
      </p:pic>
      <p:pic>
        <p:nvPicPr>
          <p:cNvPr id="25605" name="Picture 5" descr="http://www.elversiculodeldia.com/wp-content/uploads/2015/06/Si-alguno-quiere-venir-en-pos-de-mC3AD-niC3A9guese-a-sC3AD-mismo-tome-su-cruz-cada-dC3ADa-y-sC3ADgame.jpg"/>
          <p:cNvPicPr>
            <a:picLocks noChangeAspect="1" noChangeArrowheads="1"/>
          </p:cNvPicPr>
          <p:nvPr/>
        </p:nvPicPr>
        <p:blipFill>
          <a:blip r:embed="rId7"/>
          <a:srcRect/>
          <a:stretch>
            <a:fillRect/>
          </a:stretch>
        </p:blipFill>
        <p:spPr bwMode="auto">
          <a:xfrm>
            <a:off x="0" y="0"/>
            <a:ext cx="9144000" cy="6858000"/>
          </a:xfrm>
          <a:prstGeom prst="rect">
            <a:avLst/>
          </a:prstGeom>
          <a:noFill/>
        </p:spPr>
      </p:pic>
    </p:spTree>
    <p:extLst>
      <p:ext uri="{BB962C8B-B14F-4D97-AF65-F5344CB8AC3E}">
        <p14:creationId xmlns:p14="http://schemas.microsoft.com/office/powerpoint/2010/main" xmlns="" val="1183120705"/>
      </p:ext>
    </p:extLst>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0" descr="lampara_aceite"/>
          <p:cNvPicPr>
            <a:picLocks noChangeAspect="1" noChangeArrowheads="1"/>
          </p:cNvPicPr>
          <p:nvPr/>
        </p:nvPicPr>
        <p:blipFill>
          <a:blip r:embed="rId2"/>
          <a:srcRect/>
          <a:stretch>
            <a:fillRect/>
          </a:stretch>
        </p:blipFill>
        <p:spPr bwMode="auto">
          <a:xfrm>
            <a:off x="179388" y="260350"/>
            <a:ext cx="8640762" cy="6337300"/>
          </a:xfrm>
          <a:prstGeom prst="rect">
            <a:avLst/>
          </a:prstGeom>
          <a:noFill/>
        </p:spPr>
      </p:pic>
      <p:sp>
        <p:nvSpPr>
          <p:cNvPr id="3" name="2 CuadroTexto"/>
          <p:cNvSpPr txBox="1"/>
          <p:nvPr/>
        </p:nvSpPr>
        <p:spPr>
          <a:xfrm>
            <a:off x="3000364" y="714356"/>
            <a:ext cx="5230984" cy="523220"/>
          </a:xfrm>
          <a:prstGeom prst="rect">
            <a:avLst/>
          </a:prstGeom>
          <a:noFill/>
        </p:spPr>
        <p:txBody>
          <a:bodyPr wrap="none" rtlCol="0">
            <a:spAutoFit/>
          </a:bodyPr>
          <a:lstStyle/>
          <a:p>
            <a:r>
              <a:rPr lang="es-ES" sz="2800" dirty="0" smtClean="0"/>
              <a:t>SEÑOR ACOGE NUESTRA ORACIÓN</a:t>
            </a:r>
            <a:endParaRPr lang="es-ES" sz="2800" dirty="0"/>
          </a:p>
        </p:txBody>
      </p:sp>
    </p:spTree>
  </p:cSld>
  <p:clrMapOvr>
    <a:masterClrMapping/>
  </p:clrMapOvr>
  <p:transition/>
</p:sld>
</file>

<file path=ppt/theme/theme1.xml><?xml version="1.0" encoding="utf-8"?>
<a:theme xmlns:a="http://schemas.openxmlformats.org/drawingml/2006/main" name="Predeterminado">
  <a:themeElements>
    <a:clrScheme name="Escala de grises">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Predeterminado 2">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Predeterminado 2">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4.xml><?xml version="1.0" encoding="utf-8"?>
<a:theme xmlns:a="http://schemas.openxmlformats.org/drawingml/2006/main" name="1_Predeterminado">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5.xml><?xml version="1.0" encoding="utf-8"?>
<a:theme xmlns:a="http://schemas.openxmlformats.org/drawingml/2006/main" name="3_Predeterminado 2">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2_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1_Predeterminado 3">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8.xml><?xml version="1.0" encoding="utf-8"?>
<a:theme xmlns:a="http://schemas.openxmlformats.org/drawingml/2006/main" name="5_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1203</TotalTime>
  <Words>398</Words>
  <Application>Microsoft Office PowerPoint</Application>
  <PresentationFormat>Presentación en pantalla (4:3)</PresentationFormat>
  <Paragraphs>91</Paragraphs>
  <Slides>20</Slides>
  <Notes>6</Notes>
  <HiddenSlides>0</HiddenSlides>
  <MMClips>0</MMClips>
  <ScaleCrop>false</ScaleCrop>
  <HeadingPairs>
    <vt:vector size="6" baseType="variant">
      <vt:variant>
        <vt:lpstr>Tema</vt:lpstr>
      </vt:variant>
      <vt:variant>
        <vt:i4>8</vt:i4>
      </vt:variant>
      <vt:variant>
        <vt:lpstr>Servidores OLE incrustados</vt:lpstr>
      </vt:variant>
      <vt:variant>
        <vt:i4>1</vt:i4>
      </vt:variant>
      <vt:variant>
        <vt:lpstr>Títulos de diapositiva</vt:lpstr>
      </vt:variant>
      <vt:variant>
        <vt:i4>20</vt:i4>
      </vt:variant>
    </vt:vector>
  </HeadingPairs>
  <TitlesOfParts>
    <vt:vector size="29" baseType="lpstr">
      <vt:lpstr>Predeterminado</vt:lpstr>
      <vt:lpstr>Predeterminado 2</vt:lpstr>
      <vt:lpstr>2_Predeterminado 2</vt:lpstr>
      <vt:lpstr>1_Predeterminado</vt:lpstr>
      <vt:lpstr>3_Predeterminado 2</vt:lpstr>
      <vt:lpstr>2_Tema de Office</vt:lpstr>
      <vt:lpstr>1_Predeterminado 3</vt:lpstr>
      <vt:lpstr>5_Tema de Office</vt:lpstr>
      <vt:lpstr>Imagen de mapa de bits</vt:lpstr>
      <vt:lpstr>Diapositiva 1</vt:lpstr>
      <vt:lpstr>Diapositiva 2</vt:lpstr>
      <vt:lpstr>Diapositiva 3</vt:lpstr>
      <vt:lpstr>Diapositiva 4</vt:lpstr>
      <vt:lpstr>Diapositiva 5</vt:lpstr>
      <vt:lpstr>Diapositiva 6</vt:lpstr>
      <vt:lpstr>Diapositiva 7</vt:lpstr>
      <vt:lpstr>Diapositiva 8</vt:lpstr>
      <vt:lpstr>Diapositiva 9</vt:lpstr>
      <vt:lpstr>Diapositiva 10</vt:lpstr>
      <vt:lpstr>  HOSANNA - HEY, HOSANNA -H A HOSANNA - HEY, HOSANNA - HEY, HOSANNA - HA EL ES EL SANTO, EL ES EL HIJO DE MARÍA ES EL DIOS DE ISRAEL, EL ES EL HIJO DE DAVID HOSANNA……</vt:lpstr>
      <vt:lpstr>Diapositiva 12</vt:lpstr>
      <vt:lpstr>Diapositiva 13</vt:lpstr>
      <vt:lpstr>Diapositiva 14</vt:lpstr>
      <vt:lpstr>Diapositiva 15</vt:lpstr>
      <vt:lpstr> El señor Dios nos amó como nadie amó jamás, Él nos guía como estrellas  cuando no existe la luz, Él nos da todo su amor mientras la fracción del pan es el pan de la amistad el pan de Dios. </vt:lpstr>
      <vt:lpstr> Es mi cuerpo, tomad y comed, esta es mi sangre, tomad y bebed, pues yo soy la vida, yo soy el amor. ¡Oh Señor, condúcenos hasta tu amor!</vt:lpstr>
      <vt:lpstr>Diapositiva 18</vt:lpstr>
      <vt:lpstr>Diapositiva 19</vt:lpstr>
      <vt:lpstr>Diapositiva 20</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Diapositiva 1</dc:title>
  <dc:creator>Ángel</dc:creator>
  <cp:lastModifiedBy>eduardo gascón gimeno</cp:lastModifiedBy>
  <cp:revision>75</cp:revision>
  <dcterms:created xsi:type="dcterms:W3CDTF">2013-04-19T00:48:17Z</dcterms:created>
  <dcterms:modified xsi:type="dcterms:W3CDTF">2017-09-02T14:54:00Z</dcterms:modified>
</cp:coreProperties>
</file>