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Masters/slideMaster7.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 id="2147483851" r:id="rId9"/>
  </p:sldMasterIdLst>
  <p:notesMasterIdLst>
    <p:notesMasterId r:id="rId36"/>
  </p:notesMasterIdLst>
  <p:handoutMasterIdLst>
    <p:handoutMasterId r:id="rId37"/>
  </p:handoutMasterIdLst>
  <p:sldIdLst>
    <p:sldId id="312" r:id="rId10"/>
    <p:sldId id="335" r:id="rId11"/>
    <p:sldId id="345" r:id="rId12"/>
    <p:sldId id="341" r:id="rId13"/>
    <p:sldId id="265" r:id="rId14"/>
    <p:sldId id="269" r:id="rId15"/>
    <p:sldId id="315" r:id="rId16"/>
    <p:sldId id="346" r:id="rId17"/>
    <p:sldId id="331" r:id="rId18"/>
    <p:sldId id="333" r:id="rId19"/>
    <p:sldId id="278" r:id="rId20"/>
    <p:sldId id="326" r:id="rId21"/>
    <p:sldId id="316" r:id="rId22"/>
    <p:sldId id="329" r:id="rId23"/>
    <p:sldId id="344" r:id="rId24"/>
    <p:sldId id="318" r:id="rId25"/>
    <p:sldId id="319" r:id="rId26"/>
    <p:sldId id="320" r:id="rId27"/>
    <p:sldId id="334" r:id="rId28"/>
    <p:sldId id="321" r:id="rId29"/>
    <p:sldId id="336" r:id="rId30"/>
    <p:sldId id="325" r:id="rId31"/>
    <p:sldId id="300" r:id="rId32"/>
    <p:sldId id="348" r:id="rId33"/>
    <p:sldId id="349" r:id="rId34"/>
    <p:sldId id="347" r:id="rId3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3B6AB"/>
    <a:srgbClr val="CC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017" autoAdjust="0"/>
    <p:restoredTop sz="94595" autoAdjust="0"/>
  </p:normalViewPr>
  <p:slideViewPr>
    <p:cSldViewPr>
      <p:cViewPr varScale="1">
        <p:scale>
          <a:sx n="73" d="100"/>
          <a:sy n="73" d="100"/>
        </p:scale>
        <p:origin x="-1152"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 xmlns:p14="http://schemas.microsoft.com/office/powerpoint/2010/main"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 xmlns:p14="http://schemas.microsoft.com/office/powerpoint/2010/main"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267255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415513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ln w="9528">
            <a:solidFill>
              <a:srgbClr val="000000"/>
            </a:solidFill>
            <a:prstDash val="solid"/>
            <a:miter/>
          </a:ln>
        </p:spPr>
      </p:sp>
      <p:sp>
        <p:nvSpPr>
          <p:cNvPr id="3" name="2 Marcador de notas"/>
          <p:cNvSpPr txBox="1">
            <a:spLocks noGrp="1"/>
          </p:cNvSpPr>
          <p:nvPr>
            <p:ph type="body" sz="quarter" idx="1"/>
          </p:nvPr>
        </p:nvSpPr>
        <p:spPr/>
        <p:txBody>
          <a:bodyPr/>
          <a:lstStyle/>
          <a:p>
            <a:endParaRPr lang="es-ES"/>
          </a:p>
        </p:txBody>
      </p:sp>
      <p:sp>
        <p:nvSpPr>
          <p:cNvPr id="4" name="3 Marcador de número de diapositiva"/>
          <p:cNvSpPr txBox="1"/>
          <p:nvPr/>
        </p:nvSpPr>
        <p:spPr>
          <a:xfrm>
            <a:off x="4278962" y="10157402"/>
            <a:ext cx="3280684"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45B76E5-A587-4EA4-9A99-3AEB17820B7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11</a:t>
            </a:fld>
            <a:endParaRPr lang="es-ES" sz="1400" b="0" i="0" u="none" strike="noStrike" kern="1200" cap="none" spc="0" baseline="0">
              <a:solidFill>
                <a:srgbClr val="000000"/>
              </a:solidFill>
              <a:uFillTx/>
              <a:latin typeface="Times New Roman" pitchFamily="18"/>
              <a:ea typeface="Lucida Sans Unicode" pitchFamily="2"/>
              <a:cs typeface="Tahoma" pitchFamily="2"/>
            </a:endParaRPr>
          </a:p>
        </p:txBody>
      </p:sp>
    </p:spTree>
    <p:extLst>
      <p:ext uri="{BB962C8B-B14F-4D97-AF65-F5344CB8AC3E}">
        <p14:creationId xmlns="" xmlns:p14="http://schemas.microsoft.com/office/powerpoint/2010/main" val="128919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755998" y="5078522"/>
            <a:ext cx="6047640" cy="4811399"/>
          </a:xfrm>
        </p:spPr>
        <p:txBody>
          <a:bodyPr/>
          <a:lstStyle/>
          <a:p>
            <a:endParaRPr lang="es-ES"/>
          </a:p>
        </p:txBody>
      </p:sp>
    </p:spTree>
    <p:extLst>
      <p:ext uri="{BB962C8B-B14F-4D97-AF65-F5344CB8AC3E}">
        <p14:creationId xmlns="" xmlns:p14="http://schemas.microsoft.com/office/powerpoint/2010/main" val="4177582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16</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 xmlns:p14="http://schemas.microsoft.com/office/powerpoint/2010/main" val="376178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73544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545305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4417984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8631439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4636063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968824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4076355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08/06/2017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3217243525"/>
      </p:ext>
    </p:extLst>
  </p:cSld>
  <p:clrMapOvr>
    <a:masterClrMapping/>
  </p:clrMapOvr>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08/06/2017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08/06/2017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08/06/2017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08/06/2017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08/06/2017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08/06/2017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08/06/2017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 xmlns:p14="http://schemas.microsoft.com/office/powerpoint/2010/main" val="12998454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 xmlns:p14="http://schemas.microsoft.com/office/powerpoint/2010/main" val="293563576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 xmlns:p14="http://schemas.microsoft.com/office/powerpoint/2010/main" val="2085605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 xmlns:p14="http://schemas.microsoft.com/office/powerpoint/2010/main" val="12669701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08/06/2017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 xmlns:p14="http://schemas.microsoft.com/office/powerpoint/2010/main" val="22371734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08/06/2017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 xmlns:p14="http://schemas.microsoft.com/office/powerpoint/2010/main" val="30024096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08/06/2017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08/06/2017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 xmlns:p14="http://schemas.microsoft.com/office/powerpoint/2010/main" val="17969188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 xmlns:p14="http://schemas.microsoft.com/office/powerpoint/2010/main" val="26971649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 xmlns:p14="http://schemas.microsoft.com/office/powerpoint/2010/main" val="26983345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 xmlns:p14="http://schemas.microsoft.com/office/powerpoint/2010/main" val="42075563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 xmlns:p14="http://schemas.microsoft.com/office/powerpoint/2010/main" val="20350307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08/06/2017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5145960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08/06/2017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 xmlns:p14="http://schemas.microsoft.com/office/powerpoint/2010/main" val="24293504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08/06/2017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 xmlns:p14="http://schemas.microsoft.com/office/powerpoint/2010/main" val="26475167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08/06/2017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 xmlns:p14="http://schemas.microsoft.com/office/powerpoint/2010/main" val="28171521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08/06/2017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 xmlns:p14="http://schemas.microsoft.com/office/powerpoint/2010/main" val="30431433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08/06/2017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08/06/2017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 xmlns:p14="http://schemas.microsoft.com/office/powerpoint/2010/main" val="21480336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08/06/2017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 xmlns:p14="http://schemas.microsoft.com/office/powerpoint/2010/main" val="21484778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08/06/2017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 xmlns:p14="http://schemas.microsoft.com/office/powerpoint/2010/main" val="31827987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08/06/2017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 xmlns:p14="http://schemas.microsoft.com/office/powerpoint/2010/main" val="429716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08/06/2017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 xmlns:p14="http://schemas.microsoft.com/office/powerpoint/2010/main" val="13564201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08/06/2017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 xmlns:p14="http://schemas.microsoft.com/office/powerpoint/2010/main" val="37237837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08/06/2017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 xmlns:p14="http://schemas.microsoft.com/office/powerpoint/2010/main" val="25523415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 xmlns:p14="http://schemas.microsoft.com/office/powerpoint/2010/main"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 xmlns:p14="http://schemas.microsoft.com/office/powerpoint/2010/main"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 xmlns:p14="http://schemas.microsoft.com/office/powerpoint/2010/main"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08/06/2017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 xmlns:p14="http://schemas.microsoft.com/office/powerpoint/2010/main"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08/06/2017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 xmlns:p14="http://schemas.microsoft.com/office/powerpoint/2010/main"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08/06/2017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 xmlns:p14="http://schemas.microsoft.com/office/powerpoint/2010/main"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08/06/2017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 xmlns:p14="http://schemas.microsoft.com/office/powerpoint/2010/main"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 xmlns:p14="http://schemas.microsoft.com/office/powerpoint/2010/main"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 xmlns:p14="http://schemas.microsoft.com/office/powerpoint/2010/main"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 xmlns:p14="http://schemas.microsoft.com/office/powerpoint/2010/main"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 xmlns:p14="http://schemas.microsoft.com/office/powerpoint/2010/main"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08/06/2017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08/06/2017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08/06/2017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08/06/2017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 xmlns:p14="http://schemas.microsoft.com/office/powerpoint/2010/main" val="33831191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 xmlns:p14="http://schemas.microsoft.com/office/powerpoint/2010/main" val="26871083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 xmlns:p14="http://schemas.microsoft.com/office/powerpoint/2010/main" val="30641363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 xmlns:p14="http://schemas.microsoft.com/office/powerpoint/2010/main" val="32669624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08/06/2017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 xmlns:p14="http://schemas.microsoft.com/office/powerpoint/2010/main" val="5185109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08/06/2017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 xmlns:p14="http://schemas.microsoft.com/office/powerpoint/2010/main" val="15349887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08/06/2017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 xmlns:p14="http://schemas.microsoft.com/office/powerpoint/2010/main" val="6139905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 xmlns:p14="http://schemas.microsoft.com/office/powerpoint/2010/main" val="4552047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08/06/2017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 xmlns:p14="http://schemas.microsoft.com/office/powerpoint/2010/main" val="36338979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08/06/2017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 xmlns:p14="http://schemas.microsoft.com/office/powerpoint/2010/main" val="11083075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08/06/2017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 xmlns:p14="http://schemas.microsoft.com/office/powerpoint/2010/main" val="40969854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08/06/2017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08/06/2017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8211546"/>
      </p:ext>
    </p:extLst>
  </p:cSld>
  <p:clrMapOvr>
    <a:masterClrMapping/>
  </p:clrMapOvr>
  <p:transition/>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8877831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5580679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788781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0603500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893822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523971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08/06/2017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08/06/2017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08/06/2017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08/06/2017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08/06/2017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08/06/2017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 xmlns:p14="http://schemas.microsoft.com/office/powerpoint/2010/main" val="22746849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08/06/2017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08/06/2017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19343282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pic>
        <p:nvPicPr>
          <p:cNvPr id="5" name="Picture 2" descr="383_Tres-flores-flamencas"/>
          <p:cNvPicPr>
            <a:picLocks noChangeAspect="1" noChangeArrowheads="1"/>
          </p:cNvPicPr>
          <p:nvPr/>
        </p:nvPicPr>
        <p:blipFill>
          <a:blip r:embed="rId2"/>
          <a:srcRect/>
          <a:stretch>
            <a:fillRect/>
          </a:stretch>
        </p:blipFill>
        <p:spPr bwMode="auto">
          <a:xfrm>
            <a:off x="0" y="0"/>
            <a:ext cx="4500563" cy="6858000"/>
          </a:xfrm>
          <a:prstGeom prst="rect">
            <a:avLst/>
          </a:prstGeom>
          <a:noFill/>
        </p:spPr>
      </p:pic>
      <p:sp>
        <p:nvSpPr>
          <p:cNvPr id="6" name="5 CuadroTexto"/>
          <p:cNvSpPr txBox="1"/>
          <p:nvPr/>
        </p:nvSpPr>
        <p:spPr>
          <a:xfrm>
            <a:off x="4071935" y="1571612"/>
            <a:ext cx="4286280" cy="2585323"/>
          </a:xfrm>
          <a:prstGeom prst="rect">
            <a:avLst/>
          </a:prstGeom>
          <a:noFill/>
        </p:spPr>
        <p:txBody>
          <a:bodyPr wrap="square" rtlCol="0">
            <a:spAutoFit/>
          </a:bodyPr>
          <a:lstStyle/>
          <a:p>
            <a:r>
              <a:rPr lang="es-ES" sz="5400" b="1" dirty="0" smtClean="0"/>
              <a:t>FIESTA DE LA SANTÍSIMA TRINIDAD</a:t>
            </a:r>
            <a:endParaRPr lang="es-ES" sz="5400" b="1" dirty="0"/>
          </a:p>
        </p:txBody>
      </p:sp>
    </p:spTree>
    <p:extLst>
      <p:ext uri="{BB962C8B-B14F-4D97-AF65-F5344CB8AC3E}">
        <p14:creationId xmlns="" xmlns:p14="http://schemas.microsoft.com/office/powerpoint/2010/main"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30722" name="Picture 2" descr="http://www.diocesismalaga.es/cms/media/dibujos/2014044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274434171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3 Imagen" descr="Rostro Jesús 3.jpg"/>
          <p:cNvPicPr>
            <a:picLocks noChangeAspect="1"/>
          </p:cNvPicPr>
          <p:nvPr/>
        </p:nvPicPr>
        <p:blipFill>
          <a:blip r:embed="rId3" cstate="print"/>
          <a:srcRect b="32917"/>
          <a:stretch>
            <a:fillRect/>
          </a:stretch>
        </p:blipFill>
        <p:spPr>
          <a:xfrm>
            <a:off x="0" y="0"/>
            <a:ext cx="9144000" cy="6858000"/>
          </a:xfrm>
          <a:prstGeom prst="rect">
            <a:avLst/>
          </a:prstGeom>
          <a:noFill/>
          <a:ln>
            <a:noFill/>
          </a:ln>
        </p:spPr>
      </p:pic>
      <p:sp>
        <p:nvSpPr>
          <p:cNvPr id="3" name="2 Rectángulo"/>
          <p:cNvSpPr/>
          <p:nvPr/>
        </p:nvSpPr>
        <p:spPr>
          <a:xfrm rot="20640163">
            <a:off x="-310832" y="1690697"/>
            <a:ext cx="3856079" cy="64633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1200" cap="none" spc="0" baseline="0">
                <a:solidFill>
                  <a:srgbClr val="FFFF00"/>
                </a:solidFill>
                <a:uFillTx/>
                <a:latin typeface="Calibri"/>
              </a:rPr>
              <a:t>    </a:t>
            </a:r>
          </a:p>
        </p:txBody>
      </p: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aint.Picture">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spTree>
    <p:extLst>
      <p:ext uri="{BB962C8B-B14F-4D97-AF65-F5344CB8AC3E}">
        <p14:creationId xmlns="" xmlns:p14="http://schemas.microsoft.com/office/powerpoint/2010/main" val="118312070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2484395" y="3529760"/>
            <a:ext cx="4394664" cy="3328240"/>
          </a:xfrm>
          <a:prstGeom prst="rect">
            <a:avLst/>
          </a:prstGeom>
        </p:spPr>
      </p:pic>
    </p:spTree>
    <p:extLst>
      <p:ext uri="{BB962C8B-B14F-4D97-AF65-F5344CB8AC3E}">
        <p14:creationId xmlns="" xmlns:p14="http://schemas.microsoft.com/office/powerpoint/2010/main" val="22798000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 xmlns:p14="http://schemas.microsoft.com/office/powerpoint/2010/main" val="318826140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p:txBody>
          <a:bodyPr/>
          <a:lstStyle/>
          <a:p>
            <a:endParaRPr lang="es-ES" dirty="0"/>
          </a:p>
        </p:txBody>
      </p:sp>
      <p:sp>
        <p:nvSpPr>
          <p:cNvPr id="3" name="2 Subtítulo"/>
          <p:cNvSpPr txBox="1">
            <a:spLocks noGrp="1"/>
          </p:cNvSpPr>
          <p:nvPr>
            <p:ph type="subTitle" idx="4294967295"/>
          </p:nvPr>
        </p:nvSpPr>
        <p:spPr>
          <a:xfrm>
            <a:off x="1371600" y="3886200"/>
            <a:ext cx="6400443" cy="1752118"/>
          </a:xfrm>
        </p:spPr>
        <p:txBody>
          <a:bodyPr lIns="90004" tIns="44997" rIns="90004" bIns="44997" anchorCtr="1"/>
          <a:lstStyle/>
          <a:p>
            <a:endParaRPr lang="es-ES"/>
          </a:p>
        </p:txBody>
      </p:sp>
      <p:sp>
        <p:nvSpPr>
          <p:cNvPr id="5" name="7 CuadroTexto"/>
          <p:cNvSpPr txBox="1"/>
          <p:nvPr/>
        </p:nvSpPr>
        <p:spPr>
          <a:xfrm>
            <a:off x="1259631" y="188640"/>
            <a:ext cx="6768754" cy="76944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s-ES" sz="4400" b="1" dirty="0">
                <a:solidFill>
                  <a:srgbClr val="FFFFFF"/>
                </a:solidFill>
                <a:latin typeface="Action Man Extended" pitchFamily="2"/>
              </a:rPr>
              <a:t>PENTECOSTÉS</a:t>
            </a:r>
          </a:p>
        </p:txBody>
      </p:sp>
      <p:sp>
        <p:nvSpPr>
          <p:cNvPr id="8" name="7 CuadroTexto"/>
          <p:cNvSpPr txBox="1"/>
          <p:nvPr/>
        </p:nvSpPr>
        <p:spPr>
          <a:xfrm>
            <a:off x="2555776" y="260648"/>
            <a:ext cx="3744416" cy="1077218"/>
          </a:xfrm>
          <a:prstGeom prst="rect">
            <a:avLst/>
          </a:prstGeom>
          <a:noFill/>
        </p:spPr>
        <p:txBody>
          <a:bodyPr wrap="square" rtlCol="0">
            <a:spAutoFit/>
          </a:bodyPr>
          <a:lstStyle/>
          <a:p>
            <a:pPr algn="ctr"/>
            <a:r>
              <a:rPr lang="es-ES" sz="3200" b="1" dirty="0" smtClean="0">
                <a:solidFill>
                  <a:prstClr val="white"/>
                </a:solidFill>
              </a:rPr>
              <a:t>SANTÍSIMA TRINIDAD</a:t>
            </a:r>
            <a:endParaRPr lang="es-ES" sz="3200" b="1" dirty="0">
              <a:solidFill>
                <a:prstClr val="white"/>
              </a:solidFill>
            </a:endParaRPr>
          </a:p>
        </p:txBody>
      </p:sp>
      <p:pic>
        <p:nvPicPr>
          <p:cNvPr id="9" name="8 Imagen" descr="983690_10151722609747228_1891335610_n.jpg"/>
          <p:cNvPicPr>
            <a:picLocks noChangeAspect="1"/>
          </p:cNvPicPr>
          <p:nvPr/>
        </p:nvPicPr>
        <p:blipFill>
          <a:blip r:embed="rId3" cstate="print"/>
          <a:stretch>
            <a:fillRect/>
          </a:stretch>
        </p:blipFill>
        <p:spPr>
          <a:xfrm>
            <a:off x="0" y="0"/>
            <a:ext cx="9144000" cy="8685584"/>
          </a:xfrm>
          <a:prstGeom prst="rect">
            <a:avLst/>
          </a:prstGeom>
        </p:spPr>
      </p:pic>
    </p:spTree>
    <p:extLst>
      <p:ext uri="{BB962C8B-B14F-4D97-AF65-F5344CB8AC3E}">
        <p14:creationId xmlns="" xmlns:p14="http://schemas.microsoft.com/office/powerpoint/2010/main" val="133942612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 xmlns:p14="http://schemas.microsoft.com/office/powerpoint/2010/main" val="19094784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 xmlns:p14="http://schemas.microsoft.com/office/powerpoint/2010/main" val="2489782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a:stretch>
            <a:fillRect/>
          </a:stretch>
        </p:blipFill>
        <p:spPr>
          <a:xfrm>
            <a:off x="0" y="-387424"/>
            <a:ext cx="9167688" cy="7245424"/>
          </a:xfrm>
          <a:prstGeom prst="rect">
            <a:avLst/>
          </a:prstGeom>
        </p:spPr>
      </p:pic>
      <p:pic>
        <p:nvPicPr>
          <p:cNvPr id="5" name="Imagen 4"/>
          <p:cNvPicPr>
            <a:picLocks noChangeAspect="1"/>
          </p:cNvPicPr>
          <p:nvPr/>
        </p:nvPicPr>
        <p:blipFill>
          <a:blip r:embed="rId4"/>
          <a:stretch>
            <a:fillRect/>
          </a:stretch>
        </p:blipFill>
        <p:spPr>
          <a:xfrm>
            <a:off x="1057002" y="833256"/>
            <a:ext cx="7053683" cy="4804064"/>
          </a:xfrm>
          <a:prstGeom prst="rect">
            <a:avLst/>
          </a:prstGeom>
        </p:spPr>
      </p:pic>
    </p:spTree>
    <p:extLst>
      <p:ext uri="{BB962C8B-B14F-4D97-AF65-F5344CB8AC3E}">
        <p14:creationId xmlns="" xmlns:p14="http://schemas.microsoft.com/office/powerpoint/2010/main" val="265817756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657"/>
            <a:ext cx="9144000" cy="6854343"/>
          </a:xfrm>
          <a:prstGeom prst="rect">
            <a:avLst/>
          </a:prstGeom>
        </p:spPr>
      </p:pic>
    </p:spTree>
    <p:extLst>
      <p:ext uri="{BB962C8B-B14F-4D97-AF65-F5344CB8AC3E}">
        <p14:creationId xmlns="" xmlns:p14="http://schemas.microsoft.com/office/powerpoint/2010/main" val="337328378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spTree>
    <p:extLst>
      <p:ext uri="{BB962C8B-B14F-4D97-AF65-F5344CB8AC3E}">
        <p14:creationId xmlns="" xmlns:p14="http://schemas.microsoft.com/office/powerpoint/2010/main" val="261092338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dirty="0" smtClean="0"/>
              <a:t/>
            </a:r>
            <a:br>
              <a:rPr lang="es-ES" sz="4000" b="1" dirty="0" smtClean="0"/>
            </a:br>
            <a:r>
              <a:rPr lang="es-ES" sz="4000" b="1" dirty="0" smtClean="0"/>
              <a:t>El señor Dios nos amó</a:t>
            </a:r>
            <a:br>
              <a:rPr lang="es-ES" sz="4000" b="1" dirty="0" smtClean="0"/>
            </a:br>
            <a:r>
              <a:rPr lang="es-ES" sz="4000" b="1" dirty="0" smtClean="0"/>
              <a:t>como nadie amó jamás,</a:t>
            </a:r>
            <a:br>
              <a:rPr lang="es-ES" sz="4000" b="1" dirty="0" smtClean="0"/>
            </a:br>
            <a:r>
              <a:rPr lang="es-ES" sz="4000" b="1" dirty="0" smtClean="0"/>
              <a:t>Él nos guía como estrellas </a:t>
            </a:r>
            <a:br>
              <a:rPr lang="es-ES" sz="4000" b="1" dirty="0" smtClean="0"/>
            </a:br>
            <a:r>
              <a:rPr lang="es-ES" sz="4000" b="1" dirty="0" smtClean="0"/>
              <a:t>cuando no existe la luz,</a:t>
            </a:r>
            <a:br>
              <a:rPr lang="es-ES" sz="4000" b="1" dirty="0" smtClean="0"/>
            </a:br>
            <a:r>
              <a:rPr lang="es-ES" sz="4000" b="1" dirty="0" smtClean="0"/>
              <a:t>Él nos da todo su amor</a:t>
            </a:r>
            <a:br>
              <a:rPr lang="es-ES" sz="4000" b="1" dirty="0" smtClean="0"/>
            </a:br>
            <a:r>
              <a:rPr lang="es-ES" sz="4000" b="1" dirty="0" smtClean="0"/>
              <a:t>mientras la fracción del pan</a:t>
            </a:r>
            <a:br>
              <a:rPr lang="es-ES" sz="4000" b="1" dirty="0" smtClean="0"/>
            </a:br>
            <a:r>
              <a:rPr lang="es-ES" sz="4000" b="1" dirty="0" smtClean="0"/>
              <a:t>es el pan de la amistad</a:t>
            </a:r>
            <a:br>
              <a:rPr lang="es-ES" sz="4000" b="1" dirty="0" smtClean="0"/>
            </a:br>
            <a:r>
              <a:rPr lang="es-ES" sz="4000" b="1" dirty="0" smtClean="0"/>
              <a:t>el pan de Dios.</a:t>
            </a:r>
            <a:r>
              <a:rPr lang="es-ES" sz="3600" b="1" dirty="0" smtClean="0"/>
              <a:t/>
            </a:r>
            <a:br>
              <a:rPr lang="es-ES" sz="3600" b="1" dirty="0" smtClean="0"/>
            </a:br>
            <a:endParaRPr lang="es-ES" sz="36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 xmlns:p14="http://schemas.microsoft.com/office/powerpoint/2010/main" val="39138298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 xmlns:p14="http://schemas.microsoft.com/office/powerpoint/2010/main" val="15940356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334500" cy="6857999"/>
          </a:xfrm>
          <a:prstGeom prst="rect">
            <a:avLst/>
          </a:prstGeom>
        </p:spPr>
      </p:pic>
    </p:spTree>
    <p:extLst>
      <p:ext uri="{BB962C8B-B14F-4D97-AF65-F5344CB8AC3E}">
        <p14:creationId xmlns="" xmlns:p14="http://schemas.microsoft.com/office/powerpoint/2010/main" val="36732226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893647"/>
          </a:xfrm>
          <a:prstGeom prst="rect">
            <a:avLst/>
          </a:prstGeom>
        </p:spPr>
        <p:txBody>
          <a:bodyPr wrap="square">
            <a:spAutoFit/>
          </a:bodyPr>
          <a:lstStyle/>
          <a:p>
            <a:r>
              <a:rPr lang="es-ES" sz="2400" b="1" dirty="0" smtClean="0">
                <a:solidFill>
                  <a:schemeClr val="bg1"/>
                </a:solidFill>
              </a:rPr>
              <a:t> </a:t>
            </a:r>
            <a:r>
              <a:rPr lang="es-ES" sz="2400" b="1" dirty="0" smtClean="0">
                <a:solidFill>
                  <a:schemeClr val="bg1"/>
                </a:solidFill>
              </a:rPr>
              <a:t>COMO EL PADRE ME AMÓ, </a:t>
            </a:r>
            <a:br>
              <a:rPr lang="es-ES" sz="2400" b="1" dirty="0" smtClean="0">
                <a:solidFill>
                  <a:schemeClr val="bg1"/>
                </a:solidFill>
              </a:rPr>
            </a:br>
            <a:r>
              <a:rPr lang="es-ES" sz="2400" b="1" dirty="0" smtClean="0">
                <a:solidFill>
                  <a:schemeClr val="bg1"/>
                </a:solidFill>
              </a:rPr>
              <a:t>YO OS HE AMADO,</a:t>
            </a:r>
            <a:br>
              <a:rPr lang="es-ES" sz="2400" b="1" dirty="0" smtClean="0">
                <a:solidFill>
                  <a:schemeClr val="bg1"/>
                </a:solidFill>
              </a:rPr>
            </a:br>
            <a:r>
              <a:rPr lang="es-ES" sz="2400" b="1" dirty="0" smtClean="0">
                <a:solidFill>
                  <a:schemeClr val="bg1"/>
                </a:solidFill>
              </a:rPr>
              <a:t> </a:t>
            </a:r>
            <a:r>
              <a:rPr lang="es-ES" sz="2400" b="1" dirty="0" smtClean="0">
                <a:solidFill>
                  <a:schemeClr val="bg1"/>
                </a:solidFill>
              </a:rPr>
              <a:t>PERMANECED EN MI AMOR. </a:t>
            </a:r>
            <a:r>
              <a:rPr lang="es-ES" sz="2400" b="1" dirty="0" smtClean="0">
                <a:solidFill>
                  <a:schemeClr val="bg1"/>
                </a:solidFill>
              </a:rPr>
              <a:t>(</a:t>
            </a:r>
            <a:r>
              <a:rPr lang="es-ES" sz="2400" b="1" dirty="0" smtClean="0">
                <a:solidFill>
                  <a:schemeClr val="bg1"/>
                </a:solidFill>
              </a:rPr>
              <a:t>2)</a:t>
            </a:r>
            <a:br>
              <a:rPr lang="es-ES" sz="2400" b="1" dirty="0" smtClean="0">
                <a:solidFill>
                  <a:schemeClr val="bg1"/>
                </a:solidFill>
              </a:rPr>
            </a:br>
            <a:r>
              <a:rPr lang="es-ES" sz="2400" b="1" dirty="0" smtClean="0">
                <a:solidFill>
                  <a:schemeClr val="bg1"/>
                </a:solidFill>
              </a:rPr>
              <a:t/>
            </a:r>
            <a:br>
              <a:rPr lang="es-ES" sz="2400" b="1" dirty="0" smtClean="0">
                <a:solidFill>
                  <a:schemeClr val="bg1"/>
                </a:solidFill>
              </a:rPr>
            </a:br>
            <a:r>
              <a:rPr lang="es-ES" sz="2400" b="1" dirty="0" smtClean="0">
                <a:solidFill>
                  <a:schemeClr val="bg1"/>
                </a:solidFill>
              </a:rPr>
              <a:t>Si guardáis mis palabras,</a:t>
            </a:r>
            <a:br>
              <a:rPr lang="es-ES" sz="2400" b="1" dirty="0" smtClean="0">
                <a:solidFill>
                  <a:schemeClr val="bg1"/>
                </a:solidFill>
              </a:rPr>
            </a:br>
            <a:r>
              <a:rPr lang="es-ES" sz="2400" b="1" dirty="0" smtClean="0">
                <a:solidFill>
                  <a:schemeClr val="bg1"/>
                </a:solidFill>
              </a:rPr>
              <a:t>y como hermanos os amáis,</a:t>
            </a:r>
            <a:br>
              <a:rPr lang="es-ES" sz="2400" b="1" dirty="0" smtClean="0">
                <a:solidFill>
                  <a:schemeClr val="bg1"/>
                </a:solidFill>
              </a:rPr>
            </a:br>
            <a:r>
              <a:rPr lang="es-ES" sz="2400" b="1" dirty="0" smtClean="0">
                <a:solidFill>
                  <a:schemeClr val="bg1"/>
                </a:solidFill>
              </a:rPr>
              <a:t>compartiréis con alegría,</a:t>
            </a:r>
            <a:br>
              <a:rPr lang="es-ES" sz="2400" b="1" dirty="0" smtClean="0">
                <a:solidFill>
                  <a:schemeClr val="bg1"/>
                </a:solidFill>
              </a:rPr>
            </a:br>
            <a:r>
              <a:rPr lang="es-ES" sz="2400" b="1" dirty="0" smtClean="0">
                <a:solidFill>
                  <a:schemeClr val="bg1"/>
                </a:solidFill>
              </a:rPr>
              <a:t>el don, de la fraternidad.</a:t>
            </a:r>
            <a:br>
              <a:rPr lang="es-ES" sz="2400" b="1" dirty="0" smtClean="0">
                <a:solidFill>
                  <a:schemeClr val="bg1"/>
                </a:solidFill>
              </a:rPr>
            </a:br>
            <a:r>
              <a:rPr lang="es-ES" sz="2400" b="1" dirty="0" smtClean="0">
                <a:solidFill>
                  <a:schemeClr val="bg1"/>
                </a:solidFill>
              </a:rPr>
              <a:t>Si os ponéis en camino,</a:t>
            </a:r>
            <a:br>
              <a:rPr lang="es-ES" sz="2400" b="1" dirty="0" smtClean="0">
                <a:solidFill>
                  <a:schemeClr val="bg1"/>
                </a:solidFill>
              </a:rPr>
            </a:br>
            <a:r>
              <a:rPr lang="es-ES" sz="2400" b="1" dirty="0" smtClean="0">
                <a:solidFill>
                  <a:schemeClr val="bg1"/>
                </a:solidFill>
              </a:rPr>
              <a:t>sirviendo siempre a la verdad,</a:t>
            </a:r>
            <a:br>
              <a:rPr lang="es-ES" sz="2400" b="1" dirty="0" smtClean="0">
                <a:solidFill>
                  <a:schemeClr val="bg1"/>
                </a:solidFill>
              </a:rPr>
            </a:br>
            <a:r>
              <a:rPr lang="es-ES" sz="2400" b="1" dirty="0" smtClean="0">
                <a:solidFill>
                  <a:schemeClr val="bg1"/>
                </a:solidFill>
              </a:rPr>
              <a:t>fruto daréis en abundancia,</a:t>
            </a:r>
            <a:br>
              <a:rPr lang="es-ES" sz="2400" b="1" dirty="0" smtClean="0">
                <a:solidFill>
                  <a:schemeClr val="bg1"/>
                </a:solidFill>
              </a:rPr>
            </a:br>
            <a:r>
              <a:rPr lang="es-ES" sz="2400" b="1" dirty="0" smtClean="0">
                <a:solidFill>
                  <a:schemeClr val="bg1"/>
                </a:solidFill>
              </a:rPr>
              <a:t>mi amor, se manifestará.</a:t>
            </a:r>
            <a:br>
              <a:rPr lang="es-ES" sz="2400" b="1" dirty="0" smtClean="0">
                <a:solidFill>
                  <a:schemeClr val="bg1"/>
                </a:solidFill>
              </a:rPr>
            </a:br>
            <a:r>
              <a:rPr lang="es-ES" sz="2400" b="1" dirty="0" smtClean="0">
                <a:solidFill>
                  <a:schemeClr val="bg1"/>
                </a:solidFill>
              </a:rPr>
              <a:t>ESTRIBILLO.</a:t>
            </a:r>
            <a:endParaRPr lang="es-ES" sz="2400" b="1" dirty="0">
              <a:solidFill>
                <a:schemeClr val="bg1"/>
              </a:solidFill>
            </a:endParaRPr>
          </a:p>
        </p:txBody>
      </p:sp>
      <p:pic>
        <p:nvPicPr>
          <p:cNvPr id="7" name="Picture 6" descr="383_Tres-flores-flamencas"/>
          <p:cNvPicPr>
            <a:picLocks noChangeAspect="1" noChangeArrowheads="1"/>
          </p:cNvPicPr>
          <p:nvPr/>
        </p:nvPicPr>
        <p:blipFill>
          <a:blip r:embed="rId2"/>
          <a:srcRect/>
          <a:stretch>
            <a:fillRect/>
          </a:stretch>
        </p:blipFill>
        <p:spPr bwMode="auto">
          <a:xfrm>
            <a:off x="0" y="0"/>
            <a:ext cx="3929058" cy="68580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0" y="500042"/>
            <a:ext cx="9144000" cy="563231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Querido amigo Jes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necesito crecer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brindar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amor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Se que tengo muchas cosas buenas para dar.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éñ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ame a ofrecerlas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en mi casa,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colabore en el colegio,</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de una mano a mis amigos,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siempre y</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 todas partes.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Porque el amor es lo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grande que hay, Se</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un coraz</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ó</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 lleno de amor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t</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 lo tienes muy en cuenta.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Quiero vivir como vos,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amando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3" descr="Slide20"/>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p:spPr>
        <p:txBody>
          <a:bodyPr/>
          <a:lstStyle/>
          <a:p>
            <a:endParaRPr lang="es-ES"/>
          </a:p>
        </p:txBody>
      </p:sp>
      <p:sp>
        <p:nvSpPr>
          <p:cNvPr id="174082" name="Rectangle 2"/>
          <p:cNvSpPr>
            <a:spLocks noChangeArrowheads="1"/>
          </p:cNvSpPr>
          <p:nvPr/>
        </p:nvSpPr>
        <p:spPr bwMode="auto">
          <a:xfrm>
            <a:off x="0" y="714356"/>
            <a:ext cx="3857620" cy="594008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Querido amigo Jes</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necesito crecer</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brindar m</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amor a los dem</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Se que tengo muchas cosas buenas para dar.</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Ens</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éñ</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ame a ofrecerlas a los dem</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en mi casa,</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colabore en el colegio,</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de una mano a mis amigos,</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siempre y</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 todas partes.</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Porque el amor es lo m</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grande que hay, Se</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ñ</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or,</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un coraz</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ó</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 lleno de amor</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t</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 lo tienes muy en cuenta.</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Quiero vivir como vos,</a:t>
            </a:r>
            <a:b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amando a los dem</a:t>
            </a:r>
            <a:r>
              <a:rPr kumimoji="0" lang="es-ES" sz="20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0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857752" y="1426914"/>
            <a:ext cx="3857652" cy="3539430"/>
          </a:xfrm>
          <a:prstGeom prst="rect">
            <a:avLst/>
          </a:prstGeom>
        </p:spPr>
        <p:txBody>
          <a:bodyPr wrap="square">
            <a:spAutoFit/>
          </a:bodyPr>
          <a:lstStyle/>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Cuando la vida es una boda triste donde se acaba el vino.</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Allí estás tú, María.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Para que todo se convierta en fiesta tu nos traes a tu Hijo, aquí estás tú, María.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Ayúdanos a ser vino mejor, agua y tristeza cambien en canción.</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endParaRPr lang="es-ES" sz="1600" dirty="0" smtClean="0">
              <a:solidFill>
                <a:srgbClr val="000000"/>
              </a:solidFill>
              <a:ea typeface="Microsoft YaHei" pitchFamily="2"/>
              <a:cs typeface="Mangal" pitchFamily="2"/>
            </a:endParaRP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MARÍA, MARÍA,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TU NOS AYUDAS A SENTIR TU ALEGRÍA,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FUERZA DE DIOS ES EL AMOR QUE TE GUÍA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Y </a:t>
            </a:r>
            <a:r>
              <a:rPr lang="es-ES" sz="1600" dirty="0" smtClean="0">
                <a:solidFill>
                  <a:srgbClr val="000000"/>
                </a:solidFill>
                <a:ea typeface="Microsoft YaHei" pitchFamily="2"/>
                <a:cs typeface="Mangal" pitchFamily="2"/>
              </a:rPr>
              <a:t>AHORA  QUEREMOS COMPARTIR</a:t>
            </a:r>
            <a:r>
              <a:rPr lang="es-ES" sz="1400" dirty="0" smtClean="0">
                <a:solidFill>
                  <a:srgbClr val="000000"/>
                </a:solidFill>
                <a:ea typeface="Microsoft YaHei" pitchFamily="2"/>
                <a:cs typeface="Mangal" pitchFamily="2"/>
              </a:rPr>
              <a:t> </a:t>
            </a:r>
            <a:endParaRPr lang="es-ES" sz="1400" dirty="0"/>
          </a:p>
        </p:txBody>
      </p:sp>
      <p:pic>
        <p:nvPicPr>
          <p:cNvPr id="4" name="2 Imagen" descr="1imagen.jpg"/>
          <p:cNvPicPr>
            <a:picLocks noChangeAspect="1"/>
          </p:cNvPicPr>
          <p:nvPr/>
        </p:nvPicPr>
        <p:blipFill>
          <a:blip r:embed="rId2" cstate="print"/>
          <a:stretch>
            <a:fillRect/>
          </a:stretch>
        </p:blipFill>
        <p:spPr>
          <a:xfrm>
            <a:off x="0" y="0"/>
            <a:ext cx="4786314" cy="6858000"/>
          </a:xfrm>
          <a:prstGeom prst="rect">
            <a:avLst/>
          </a:prstGeom>
          <a:noFill/>
          <a:ln>
            <a:noFill/>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5786446" cy="5262979"/>
          </a:xfrm>
          <a:prstGeom prst="rect">
            <a:avLst/>
          </a:prstGeom>
        </p:spPr>
        <p:txBody>
          <a:bodyPr wrap="square">
            <a:spAutoFit/>
          </a:bodyPr>
          <a:lstStyle/>
          <a:p>
            <a:r>
              <a:rPr lang="es-ES" sz="2800" b="1" dirty="0" smtClean="0">
                <a:latin typeface="Arial" charset="0"/>
              </a:rPr>
              <a:t>Alabaré</a:t>
            </a:r>
            <a:r>
              <a:rPr lang="es-ES" sz="2800" b="1" dirty="0" smtClean="0">
                <a:latin typeface="Arial" charset="0"/>
              </a:rPr>
              <a:t>, alabaré a mi </a:t>
            </a:r>
          </a:p>
          <a:p>
            <a:r>
              <a:rPr lang="es-ES" sz="2800" b="1" dirty="0" smtClean="0">
                <a:latin typeface="Arial" charset="0"/>
              </a:rPr>
              <a:t>a </a:t>
            </a:r>
            <a:r>
              <a:rPr lang="es-ES" sz="2800" b="1" dirty="0" smtClean="0">
                <a:latin typeface="Arial" charset="0"/>
              </a:rPr>
              <a:t>mi </a:t>
            </a:r>
            <a:r>
              <a:rPr lang="es-ES" sz="2800" b="1" dirty="0" smtClean="0">
                <a:latin typeface="Arial" charset="0"/>
              </a:rPr>
              <a:t>Señor</a:t>
            </a:r>
            <a:r>
              <a:rPr lang="es-ES" sz="2800" b="1" dirty="0" smtClean="0">
                <a:latin typeface="Arial" charset="0"/>
              </a:rPr>
              <a:t>.</a:t>
            </a:r>
          </a:p>
          <a:p>
            <a:endParaRPr lang="es-ES" sz="2800" b="1" dirty="0" smtClean="0">
              <a:latin typeface="Arial" charset="0"/>
            </a:endParaRPr>
          </a:p>
          <a:p>
            <a:r>
              <a:rPr lang="es-ES" sz="2800" b="1" dirty="0" smtClean="0">
                <a:latin typeface="Arial" charset="0"/>
              </a:rPr>
              <a:t>Todos unidos, alegres </a:t>
            </a:r>
          </a:p>
          <a:p>
            <a:r>
              <a:rPr lang="es-ES" sz="2800" b="1" dirty="0" smtClean="0">
                <a:latin typeface="Arial" charset="0"/>
              </a:rPr>
              <a:t>cantamos</a:t>
            </a:r>
            <a:r>
              <a:rPr lang="es-ES" sz="2800" b="1" dirty="0" smtClean="0">
                <a:latin typeface="Arial" charset="0"/>
              </a:rPr>
              <a:t>, gloria y </a:t>
            </a:r>
          </a:p>
          <a:p>
            <a:r>
              <a:rPr lang="es-ES" sz="2800" b="1" dirty="0" smtClean="0">
                <a:latin typeface="Arial" charset="0"/>
              </a:rPr>
              <a:t>alabanzas al Señor. </a:t>
            </a:r>
          </a:p>
          <a:p>
            <a:r>
              <a:rPr lang="es-ES" sz="2800" b="1" dirty="0" smtClean="0">
                <a:latin typeface="Arial" charset="0"/>
              </a:rPr>
              <a:t>Gloria al Padre, </a:t>
            </a:r>
            <a:endParaRPr lang="es-ES" sz="2800" b="1" dirty="0" smtClean="0">
              <a:latin typeface="Arial" charset="0"/>
            </a:endParaRPr>
          </a:p>
          <a:p>
            <a:r>
              <a:rPr lang="es-ES" sz="2800" b="1" dirty="0" smtClean="0">
                <a:latin typeface="Arial" charset="0"/>
              </a:rPr>
              <a:t>gloria </a:t>
            </a:r>
            <a:r>
              <a:rPr lang="es-ES" sz="2800" b="1" dirty="0" smtClean="0">
                <a:latin typeface="Arial" charset="0"/>
              </a:rPr>
              <a:t>al Hijo </a:t>
            </a:r>
            <a:r>
              <a:rPr lang="es-ES" sz="2800" b="1" dirty="0" smtClean="0">
                <a:latin typeface="Arial" charset="0"/>
              </a:rPr>
              <a:t>y</a:t>
            </a:r>
          </a:p>
          <a:p>
            <a:r>
              <a:rPr lang="es-ES" sz="2800" b="1" dirty="0" smtClean="0">
                <a:latin typeface="Arial" charset="0"/>
              </a:rPr>
              <a:t> </a:t>
            </a:r>
            <a:r>
              <a:rPr lang="es-ES" sz="2800" b="1" dirty="0" smtClean="0">
                <a:latin typeface="Arial" charset="0"/>
              </a:rPr>
              <a:t>Gloria al Espíritu </a:t>
            </a:r>
          </a:p>
          <a:p>
            <a:r>
              <a:rPr lang="es-ES" sz="2800" b="1" dirty="0" smtClean="0">
                <a:latin typeface="Arial" charset="0"/>
              </a:rPr>
              <a:t>de amor.</a:t>
            </a:r>
          </a:p>
          <a:p>
            <a:endParaRPr lang="es-ES" sz="2800" b="1" dirty="0" smtClean="0">
              <a:latin typeface="Arial" charset="0"/>
            </a:endParaRPr>
          </a:p>
          <a:p>
            <a:r>
              <a:rPr lang="es-ES" sz="2800" b="1" dirty="0" smtClean="0">
                <a:latin typeface="Arial" charset="0"/>
              </a:rPr>
              <a:t>Alabaré, </a:t>
            </a:r>
            <a:r>
              <a:rPr lang="es-ES" sz="2800" b="1" dirty="0" smtClean="0">
                <a:latin typeface="Arial" charset="0"/>
              </a:rPr>
              <a:t>alabaré…</a:t>
            </a:r>
            <a:endParaRPr lang="es-ES" sz="2800" dirty="0"/>
          </a:p>
        </p:txBody>
      </p:sp>
      <p:pic>
        <p:nvPicPr>
          <p:cNvPr id="3" name="Picture 5" descr="383_Tres-flores-flamencas"/>
          <p:cNvPicPr>
            <a:picLocks noChangeAspect="1" noChangeArrowheads="1"/>
          </p:cNvPicPr>
          <p:nvPr/>
        </p:nvPicPr>
        <p:blipFill>
          <a:blip r:embed="rId2"/>
          <a:srcRect/>
          <a:stretch>
            <a:fillRect/>
          </a:stretch>
        </p:blipFill>
        <p:spPr bwMode="auto">
          <a:xfrm>
            <a:off x="0" y="0"/>
            <a:ext cx="3348038" cy="6858000"/>
          </a:xfrm>
          <a:prstGeom prst="rect">
            <a:avLst/>
          </a:prstGeom>
          <a:noFill/>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omingoXIII_7.jpg"/>
          <p:cNvPicPr>
            <a:picLocks noChangeAspect="1"/>
          </p:cNvPicPr>
          <p:nvPr/>
        </p:nvPicPr>
        <p:blipFill>
          <a:blip r:embed="rId2" cstate="print"/>
          <a:stretch>
            <a:fillRect/>
          </a:stretch>
        </p:blipFill>
        <p:spPr>
          <a:xfrm>
            <a:off x="0" y="5239"/>
            <a:ext cx="9144000" cy="6847530"/>
          </a:xfrm>
          <a:prstGeom prst="rect">
            <a:avLst/>
          </a:prstGeom>
          <a:noFill/>
          <a:ln>
            <a:noFill/>
          </a:ln>
        </p:spPr>
      </p:pic>
    </p:spTree>
    <p:extLst>
      <p:ext uri="{BB962C8B-B14F-4D97-AF65-F5344CB8AC3E}">
        <p14:creationId xmlns="" xmlns:p14="http://schemas.microsoft.com/office/powerpoint/2010/main" val="40228551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72937" cy="6858000"/>
          </a:xfrm>
          <a:prstGeom prst="rect">
            <a:avLst/>
          </a:prstGeom>
        </p:spPr>
      </p:pic>
      <p:pic>
        <p:nvPicPr>
          <p:cNvPr id="35842" name="Picture 2" descr="http://3.bp.blogspot.com/-zql2z4Fj3LE/Tfg60no_xeI/AAAAAAAADQk/7VAlmCZJbmY/s1600/3.jpg"/>
          <p:cNvPicPr>
            <a:picLocks noChangeAspect="1" noChangeArrowheads="1"/>
          </p:cNvPicPr>
          <p:nvPr/>
        </p:nvPicPr>
        <p:blipFill>
          <a:blip r:embed="rId4"/>
          <a:srcRect/>
          <a:stretch>
            <a:fillRect/>
          </a:stretch>
        </p:blipFill>
        <p:spPr bwMode="auto">
          <a:xfrm>
            <a:off x="0" y="0"/>
            <a:ext cx="9144000" cy="7286652"/>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4590040"/>
            <a:ext cx="3816422" cy="2098941"/>
          </a:xfrm>
          <a:prstGeom prst="rect">
            <a:avLst/>
          </a:prstGeom>
          <a:noFill/>
          <a:ln cap="flat">
            <a:noFill/>
          </a:ln>
        </p:spPr>
      </p:pic>
    </p:spTree>
    <p:extLst>
      <p:ext uri="{BB962C8B-B14F-4D97-AF65-F5344CB8AC3E}">
        <p14:creationId xmlns="" xmlns:p14="http://schemas.microsoft.com/office/powerpoint/2010/main" val="16685137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mb012"/>
          <p:cNvPicPr>
            <a:picLocks noChangeAspect="1" noChangeArrowheads="1"/>
          </p:cNvPicPr>
          <p:nvPr/>
        </p:nvPicPr>
        <p:blipFill>
          <a:blip r:embed="rId3"/>
          <a:srcRect/>
          <a:stretch>
            <a:fillRect/>
          </a:stretch>
        </p:blipFill>
        <p:spPr bwMode="auto">
          <a:xfrm>
            <a:off x="0" y="0"/>
            <a:ext cx="3960813" cy="6858000"/>
          </a:xfrm>
          <a:prstGeom prst="rect">
            <a:avLst/>
          </a:prstGeom>
          <a:noFill/>
          <a:ln w="9525">
            <a:noFill/>
            <a:miter lim="800000"/>
            <a:headEnd/>
            <a:tailEnd/>
          </a:ln>
        </p:spPr>
      </p:pic>
      <p:graphicFrame>
        <p:nvGraphicFramePr>
          <p:cNvPr id="173058" name="Object 3"/>
          <p:cNvGraphicFramePr>
            <a:graphicFrameLocks noChangeAspect="1"/>
          </p:cNvGraphicFramePr>
          <p:nvPr/>
        </p:nvGraphicFramePr>
        <p:xfrm>
          <a:off x="3995738" y="928670"/>
          <a:ext cx="5148262" cy="5214974"/>
        </p:xfrm>
        <a:graphic>
          <a:graphicData uri="http://schemas.openxmlformats.org/presentationml/2006/ole">
            <p:oleObj spid="_x0000_s173058" name="Imagen de mapa de bits" r:id="rId4" imgW="3514286" imgH="1790476" progId="Paint.Picture">
              <p:embed/>
            </p:oleObj>
          </a:graphicData>
        </a:graphic>
      </p:graphicFrame>
      <p:sp>
        <p:nvSpPr>
          <p:cNvPr id="5" name="4 CuadroTexto"/>
          <p:cNvSpPr txBox="1"/>
          <p:nvPr/>
        </p:nvSpPr>
        <p:spPr>
          <a:xfrm>
            <a:off x="4286248" y="6143644"/>
            <a:ext cx="3048079" cy="523220"/>
          </a:xfrm>
          <a:prstGeom prst="rect">
            <a:avLst/>
          </a:prstGeom>
          <a:noFill/>
        </p:spPr>
        <p:txBody>
          <a:bodyPr wrap="square" rtlCol="0">
            <a:spAutoFit/>
          </a:bodyPr>
          <a:lstStyle/>
          <a:p>
            <a:r>
              <a:rPr lang="es-ES" sz="2800" b="1" dirty="0" smtClean="0">
                <a:solidFill>
                  <a:srgbClr val="00B0F0"/>
                </a:solidFill>
              </a:rPr>
              <a:t>SAN JUAN  3, 16-18</a:t>
            </a:r>
            <a:endParaRPr lang="es-ES" sz="2800" b="1" dirty="0">
              <a:solidFill>
                <a:srgbClr val="00B0F0"/>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spTree>
    <p:extLst>
      <p:ext uri="{BB962C8B-B14F-4D97-AF65-F5344CB8AC3E}">
        <p14:creationId xmlns="" xmlns:p14="http://schemas.microsoft.com/office/powerpoint/2010/main" val="314634363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TotalTime>
  <Words>436</Words>
  <Application>Microsoft Office PowerPoint</Application>
  <PresentationFormat>Presentación en pantalla (4:3)</PresentationFormat>
  <Paragraphs>95</Paragraphs>
  <Slides>26</Slides>
  <Notes>9</Notes>
  <HiddenSlides>0</HiddenSlides>
  <MMClips>0</MMClips>
  <ScaleCrop>false</ScaleCrop>
  <HeadingPairs>
    <vt:vector size="6" baseType="variant">
      <vt:variant>
        <vt:lpstr>Tema</vt:lpstr>
      </vt:variant>
      <vt:variant>
        <vt:i4>9</vt:i4>
      </vt:variant>
      <vt:variant>
        <vt:lpstr>Servidores OLE incrustados</vt:lpstr>
      </vt:variant>
      <vt:variant>
        <vt:i4>1</vt:i4>
      </vt:variant>
      <vt:variant>
        <vt:lpstr>Títulos de diapositiva</vt:lpstr>
      </vt:variant>
      <vt:variant>
        <vt:i4>26</vt:i4>
      </vt:variant>
    </vt:vector>
  </HeadingPairs>
  <TitlesOfParts>
    <vt:vector size="36" baseType="lpstr">
      <vt:lpstr>Predeterminado</vt:lpstr>
      <vt:lpstr>Predeterminado 2</vt:lpstr>
      <vt:lpstr>2_Predeterminado 2</vt:lpstr>
      <vt:lpstr>1_Predeterminado</vt:lpstr>
      <vt:lpstr>3_Predeterminado 2</vt:lpstr>
      <vt:lpstr>2_Tema de Office</vt:lpstr>
      <vt:lpstr>1_Predeterminado 3</vt:lpstr>
      <vt:lpstr>5_Tema de Office</vt:lpstr>
      <vt:lpstr>7_Tema de Office</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  HOSANNA - HEY, HOSANNA -H A HOSANNA - HEY, HOSANNA - HEY, HOSANNA - HA EL ES EL SANTO, EL ES EL HIJO DE MARÍA ES EL DIOS DE ISRAEL, EL ES EL HIJO DE DAVID HOSANNA……</vt:lpstr>
      <vt:lpstr>Diapositiva 15</vt:lpstr>
      <vt:lpstr>Diapositiva 16</vt:lpstr>
      <vt:lpstr>Diapositiva 17</vt:lpstr>
      <vt:lpstr>Diapositiva 18</vt:lpstr>
      <vt:lpstr>Diapositiva 19</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22</vt:lpstr>
      <vt:lpstr>Diapositiva 23</vt:lpstr>
      <vt:lpstr>Diapositiva 24</vt:lpstr>
      <vt:lpstr>Diapositiva 25</vt:lpstr>
      <vt:lpstr>Diapositiva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56</cp:revision>
  <dcterms:created xsi:type="dcterms:W3CDTF">2013-04-19T00:48:17Z</dcterms:created>
  <dcterms:modified xsi:type="dcterms:W3CDTF">2017-06-08T21:50:28Z</dcterms:modified>
</cp:coreProperties>
</file>