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6" r:id="rId4"/>
    <p:sldMasterId id="2147483698" r:id="rId5"/>
  </p:sldMasterIdLst>
  <p:notesMasterIdLst>
    <p:notesMasterId r:id="rId32"/>
  </p:notesMasterIdLst>
  <p:sldIdLst>
    <p:sldId id="406" r:id="rId6"/>
    <p:sldId id="390" r:id="rId7"/>
    <p:sldId id="377" r:id="rId8"/>
    <p:sldId id="379" r:id="rId9"/>
    <p:sldId id="375" r:id="rId10"/>
    <p:sldId id="271" r:id="rId11"/>
    <p:sldId id="371" r:id="rId12"/>
    <p:sldId id="409" r:id="rId13"/>
    <p:sldId id="401" r:id="rId14"/>
    <p:sldId id="403" r:id="rId15"/>
    <p:sldId id="392" r:id="rId16"/>
    <p:sldId id="343" r:id="rId17"/>
    <p:sldId id="393" r:id="rId18"/>
    <p:sldId id="394" r:id="rId19"/>
    <p:sldId id="400" r:id="rId20"/>
    <p:sldId id="402" r:id="rId21"/>
    <p:sldId id="407" r:id="rId22"/>
    <p:sldId id="395" r:id="rId23"/>
    <p:sldId id="366" r:id="rId24"/>
    <p:sldId id="397" r:id="rId25"/>
    <p:sldId id="398" r:id="rId26"/>
    <p:sldId id="373" r:id="rId27"/>
    <p:sldId id="413" r:id="rId28"/>
    <p:sldId id="411" r:id="rId29"/>
    <p:sldId id="404" r:id="rId30"/>
    <p:sldId id="412"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3"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D7E588-6938-4CEA-A863-3BB69A0B020C}" type="datetimeFigureOut">
              <a:rPr lang="es-ES" smtClean="0"/>
              <a:pPr/>
              <a:t>22/03/2017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20744D-E0C0-40E6-8ECB-B9BBBE7ABD3F}" type="slidenum">
              <a:rPr lang="es-ES" smtClean="0"/>
              <a:pPr/>
              <a:t>‹Nº›</a:t>
            </a:fld>
            <a:endParaRPr lang="es-ES"/>
          </a:p>
        </p:txBody>
      </p:sp>
    </p:spTree>
    <p:extLst>
      <p:ext uri="{BB962C8B-B14F-4D97-AF65-F5344CB8AC3E}">
        <p14:creationId xmlns="" xmlns:p14="http://schemas.microsoft.com/office/powerpoint/2010/main" val="290195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3786" y="695135"/>
            <a:ext cx="4848992" cy="3428150"/>
          </a:xfrm>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8" y="4343324"/>
            <a:ext cx="5486309" cy="4114871"/>
          </a:xfrm>
        </p:spPr>
        <p:txBody>
          <a:bodyPr/>
          <a:lstStyle/>
          <a:p>
            <a:endParaRPr lang="es-ES"/>
          </a:p>
        </p:txBody>
      </p:sp>
    </p:spTree>
    <p:extLst>
      <p:ext uri="{BB962C8B-B14F-4D97-AF65-F5344CB8AC3E}">
        <p14:creationId xmlns="" xmlns:p14="http://schemas.microsoft.com/office/powerpoint/2010/main" val="111081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extLst>
      <p:ext uri="{BB962C8B-B14F-4D97-AF65-F5344CB8AC3E}">
        <p14:creationId xmlns="" xmlns:p14="http://schemas.microsoft.com/office/powerpoint/2010/main" val="94334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8" y="4343324"/>
            <a:ext cx="5486309" cy="4114871"/>
          </a:xfrm>
        </p:spPr>
        <p:txBody>
          <a:bodyPr/>
          <a:lstStyle/>
          <a:p>
            <a:endParaRPr lang="es-ES"/>
          </a:p>
        </p:txBody>
      </p:sp>
    </p:spTree>
    <p:extLst>
      <p:ext uri="{BB962C8B-B14F-4D97-AF65-F5344CB8AC3E}">
        <p14:creationId xmlns="" xmlns:p14="http://schemas.microsoft.com/office/powerpoint/2010/main" val="351151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algn="r" hangingPunct="0">
              <a:defRPr sz="1800" b="0" i="0" u="none" strike="noStrike" kern="0" cap="none" spc="0" baseline="0">
                <a:solidFill>
                  <a:srgbClr val="000000"/>
                </a:solidFill>
                <a:uFillTx/>
              </a:defRPr>
            </a:pPr>
            <a:fld id="{1D00DCB8-C957-47F4-B0CB-CE8D75556513}" type="slidenum">
              <a:rPr lang="es-ES" kern="0" smtClean="0">
                <a:solidFill>
                  <a:srgbClr val="000000"/>
                </a:solidFill>
              </a:rPr>
              <a:pPr algn="r" hangingPunct="0">
                <a:defRPr sz="1800" b="0" i="0" u="none" strike="noStrike" kern="0" cap="none" spc="0" baseline="0">
                  <a:solidFill>
                    <a:srgbClr val="000000"/>
                  </a:solidFill>
                  <a:uFillTx/>
                </a:defRPr>
              </a:pPr>
              <a:t>13</a:t>
            </a:fld>
            <a:endParaRPr lang="es-ES" sz="1400" kern="0" smtClean="0">
              <a:solidFill>
                <a:srgbClr val="000000"/>
              </a:solidFill>
              <a:latin typeface="Times New Roman" pitchFamily="18"/>
              <a:ea typeface="Lucida Sans Unicode" pitchFamily="2"/>
              <a:cs typeface="Tahoma" pitchFamily="2"/>
            </a:endParaRPr>
          </a:p>
        </p:txBody>
      </p:sp>
      <p:sp>
        <p:nvSpPr>
          <p:cNvPr id="3" name="1 Marcador de imagen de diapositiva"/>
          <p:cNvSpPr>
            <a:spLocks noGrp="1" noRot="1" noChangeAspect="1"/>
          </p:cNvSpPr>
          <p:nvPr>
            <p:ph type="sldImg"/>
          </p:nvPr>
        </p:nvSpPr>
        <p:spPr>
          <a:xfrm>
            <a:off x="1144588" y="695325"/>
            <a:ext cx="4568825" cy="3427413"/>
          </a:xfrm>
          <a:solidFill>
            <a:srgbClr val="5B9BD5"/>
          </a:solidFill>
          <a:ln w="25402">
            <a:solidFill>
              <a:srgbClr val="41719C"/>
            </a:solidFill>
            <a:prstDash val="solid"/>
          </a:ln>
        </p:spPr>
      </p:sp>
      <p:sp>
        <p:nvSpPr>
          <p:cNvPr id="4" name="2 Marcador de notas"/>
          <p:cNvSpPr txBox="1">
            <a:spLocks noGrp="1"/>
          </p:cNvSpPr>
          <p:nvPr>
            <p:ph type="body" sz="quarter" idx="1"/>
          </p:nvPr>
        </p:nvSpPr>
        <p:spPr>
          <a:xfrm>
            <a:off x="685800" y="4343400"/>
            <a:ext cx="5485677" cy="4114443"/>
          </a:xfrm>
        </p:spPr>
        <p:txBody>
          <a:bodyPr lIns="90004" tIns="44997" rIns="90004" bIns="44997"/>
          <a:lstStyle/>
          <a:p>
            <a:endParaRPr lang="es-ES"/>
          </a:p>
        </p:txBody>
      </p:sp>
    </p:spTree>
    <p:extLst>
      <p:ext uri="{BB962C8B-B14F-4D97-AF65-F5344CB8AC3E}">
        <p14:creationId xmlns="" xmlns:p14="http://schemas.microsoft.com/office/powerpoint/2010/main" val="1490843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extLst>
      <p:ext uri="{BB962C8B-B14F-4D97-AF65-F5344CB8AC3E}">
        <p14:creationId xmlns="" xmlns:p14="http://schemas.microsoft.com/office/powerpoint/2010/main" val="251287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extLst>
      <p:ext uri="{BB962C8B-B14F-4D97-AF65-F5344CB8AC3E}">
        <p14:creationId xmlns="" xmlns:p14="http://schemas.microsoft.com/office/powerpoint/2010/main" val="25901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E2DFE3E-87E9-4172-BDA5-93AA04FBA811}" type="datetimeFigureOut">
              <a:rPr lang="es-ES" smtClean="0"/>
              <a:pPr/>
              <a:t>22/03/2017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E2DFE3E-87E9-4172-BDA5-93AA04FBA811}" type="datetimeFigureOut">
              <a:rPr lang="es-ES" smtClean="0"/>
              <a:pPr/>
              <a:t>22/03/2017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E2DFE3E-87E9-4172-BDA5-93AA04FBA811}" type="datetimeFigureOut">
              <a:rPr lang="es-ES" smtClean="0"/>
              <a:pPr/>
              <a:t>22/03/2017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72CFF5E4-E107-499A-971F-410EF1C94F43}" type="datetime1">
              <a:rPr lang="es-ES"/>
              <a:pPr lvl="0"/>
              <a:t>22/03/2017</a:t>
            </a:fld>
            <a:endParaRPr lang="es-ES"/>
          </a:p>
        </p:txBody>
      </p:sp>
      <p:sp>
        <p:nvSpPr>
          <p:cNvPr id="3" name="2 Marcador de pie de página"/>
          <p:cNvSpPr txBox="1">
            <a:spLocks noGrp="1"/>
          </p:cNvSpPr>
          <p:nvPr>
            <p:ph type="ftr" sz="quarter" idx="9"/>
          </p:nvPr>
        </p:nvSpPr>
        <p:spPr/>
        <p:txBody>
          <a:bodyPr/>
          <a:lstStyle>
            <a:lvl1pPr>
              <a:defRPr/>
            </a:lvl1pPr>
          </a:lstStyle>
          <a:p>
            <a:pPr lvl="0"/>
            <a:endParaRPr lang="es-ES"/>
          </a:p>
        </p:txBody>
      </p:sp>
      <p:sp>
        <p:nvSpPr>
          <p:cNvPr id="4" name="3 Marcador de número de diapositiva"/>
          <p:cNvSpPr txBox="1">
            <a:spLocks noGrp="1"/>
          </p:cNvSpPr>
          <p:nvPr>
            <p:ph type="sldNum" sz="quarter" idx="8"/>
          </p:nvPr>
        </p:nvSpPr>
        <p:spPr/>
        <p:txBody>
          <a:bodyPr/>
          <a:lstStyle>
            <a:lvl1pPr>
              <a:defRPr/>
            </a:lvl1pPr>
          </a:lstStyle>
          <a:p>
            <a:pPr lvl="0"/>
            <a:fld id="{02937114-9F89-4F2D-97EC-425489D8DE53}" type="slidenum">
              <a:rPr/>
              <a:pPr lvl="0"/>
              <a:t>‹Nº›</a:t>
            </a:fld>
            <a:endParaRPr lang="es-ES"/>
          </a:p>
        </p:txBody>
      </p:sp>
      <p:sp>
        <p:nvSpPr>
          <p:cNvPr id="5" name="4 Título"/>
          <p:cNvSpPr txBox="1">
            <a:spLocks noGrp="1"/>
          </p:cNvSpPr>
          <p:nvPr>
            <p:ph type="title" idx="4294967295"/>
          </p:nvPr>
        </p:nvSpPr>
        <p:spPr/>
        <p:txBody>
          <a:bodyPr/>
          <a:lstStyle>
            <a:lvl1pPr>
              <a:defRPr/>
            </a:lvl1pPr>
          </a:lstStyle>
          <a:p>
            <a:pPr lvl="0"/>
            <a:endParaRPr lang="es-ES"/>
          </a:p>
        </p:txBody>
      </p:sp>
      <p:sp>
        <p:nvSpPr>
          <p:cNvPr id="6" name="5 Marcador de texto"/>
          <p:cNvSpPr txBox="1">
            <a:spLocks noGrp="1"/>
          </p:cNvSpPr>
          <p:nvPr>
            <p:ph type="body" idx="4294967295"/>
          </p:nvPr>
        </p:nvSpPr>
        <p:spPr/>
        <p:txBody>
          <a:bodyPr/>
          <a:lstStyle>
            <a:lvl1pPr hangingPunct="0">
              <a:defRPr>
                <a:latin typeface="Arial" pitchFamily="18"/>
              </a:defRPr>
            </a:lvl1pPr>
          </a:lstStyle>
          <a:p>
            <a:pPr lvl="0"/>
            <a:endParaRPr lang="es-ES"/>
          </a:p>
        </p:txBody>
      </p:sp>
    </p:spTree>
  </p:cSld>
  <p:clrMapOvr>
    <a:masterClrMapping/>
  </p:clrMapOvr>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5800" y="2130423"/>
            <a:ext cx="7772400" cy="1470026"/>
          </a:xfrm>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3 Marcador de fecha"/>
          <p:cNvSpPr txBox="1">
            <a:spLocks noGrp="1"/>
          </p:cNvSpPr>
          <p:nvPr>
            <p:ph type="dt" sz="half" idx="7"/>
          </p:nvPr>
        </p:nvSpPr>
        <p:spPr/>
        <p:txBody>
          <a:bodyPr/>
          <a:lstStyle>
            <a:lvl1pPr>
              <a:defRPr/>
            </a:lvl1pPr>
          </a:lstStyle>
          <a:p>
            <a:fld id="{A829F182-D67F-438B-9151-F65B046711CC}" type="datetime1">
              <a:rPr lang="es-ES"/>
              <a:pPr/>
              <a:t>22/03/2017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3FE509E1-3AE4-4F27-B32F-9BC644972CAF}" type="slidenum">
              <a:rPr/>
              <a:pPr/>
              <a:t>‹Nº›</a:t>
            </a:fld>
            <a:endParaRPr/>
          </a:p>
        </p:txBody>
      </p:sp>
    </p:spTree>
    <p:extLst>
      <p:ext uri="{BB962C8B-B14F-4D97-AF65-F5344CB8AC3E}">
        <p14:creationId xmlns="" xmlns:p14="http://schemas.microsoft.com/office/powerpoint/2010/main" val="24070783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AAB90EC1-3EED-45D1-BA7D-70D0CF772EA7}" type="datetime1">
              <a:rPr lang="es-ES"/>
              <a:pPr/>
              <a:t>22/03/2017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9E9478D7-8276-44D4-AC76-AC3AD0ED3222}" type="slidenum">
              <a:rPr/>
              <a:pPr/>
              <a:t>‹Nº›</a:t>
            </a:fld>
            <a:endParaRPr/>
          </a:p>
        </p:txBody>
      </p:sp>
    </p:spTree>
    <p:extLst>
      <p:ext uri="{BB962C8B-B14F-4D97-AF65-F5344CB8AC3E}">
        <p14:creationId xmlns="" xmlns:p14="http://schemas.microsoft.com/office/powerpoint/2010/main" val="3818805311"/>
      </p:ext>
    </p:extLst>
  </p:cSld>
  <p:clrMapOvr>
    <a:masterClrMapping/>
  </p:clrMapOvr>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t"/>
          <a:lstStyle>
            <a:lvl1pPr>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7"/>
          </p:nvPr>
        </p:nvSpPr>
        <p:spPr/>
        <p:txBody>
          <a:bodyPr/>
          <a:lstStyle>
            <a:lvl1pPr>
              <a:defRPr/>
            </a:lvl1pPr>
          </a:lstStyle>
          <a:p>
            <a:fld id="{0A4C8620-8910-4276-AC81-87381463905E}" type="datetime1">
              <a:rPr lang="es-ES"/>
              <a:pPr/>
              <a:t>22/03/2017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33AABB84-2AFA-48C0-8C20-F9394864A30C}" type="slidenum">
              <a:rPr/>
              <a:pPr/>
              <a:t>‹Nº›</a:t>
            </a:fld>
            <a:endParaRPr/>
          </a:p>
        </p:txBody>
      </p:sp>
    </p:spTree>
    <p:extLst>
      <p:ext uri="{BB962C8B-B14F-4D97-AF65-F5344CB8AC3E}">
        <p14:creationId xmlns="" xmlns:p14="http://schemas.microsoft.com/office/powerpoint/2010/main" val="40895202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457200" y="1604964"/>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48196" y="1604964"/>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txBox="1">
            <a:spLocks noGrp="1"/>
          </p:cNvSpPr>
          <p:nvPr>
            <p:ph type="dt" sz="half" idx="7"/>
          </p:nvPr>
        </p:nvSpPr>
        <p:spPr/>
        <p:txBody>
          <a:bodyPr/>
          <a:lstStyle>
            <a:lvl1pPr>
              <a:defRPr/>
            </a:lvl1pPr>
          </a:lstStyle>
          <a:p>
            <a:fld id="{277F0006-A5F0-4A20-9119-6AFD13D0EF00}" type="datetime1">
              <a:rPr lang="es-ES"/>
              <a:pPr/>
              <a:t>22/03/2017</a:t>
            </a:fld>
            <a:endParaRPr/>
          </a:p>
        </p:txBody>
      </p:sp>
      <p:sp>
        <p:nvSpPr>
          <p:cNvPr id="6" name="5 Marcador de pie de página"/>
          <p:cNvSpPr txBox="1">
            <a:spLocks noGrp="1"/>
          </p:cNvSpPr>
          <p:nvPr>
            <p:ph type="ftr" sz="quarter" idx="9"/>
          </p:nvPr>
        </p:nvSpPr>
        <p:spPr/>
        <p:txBody>
          <a:bodyPr/>
          <a:lstStyle>
            <a:lvl1pPr>
              <a:defRPr/>
            </a:lvl1pPr>
          </a:lstStyle>
          <a:p>
            <a:endParaRPr/>
          </a:p>
        </p:txBody>
      </p:sp>
      <p:sp>
        <p:nvSpPr>
          <p:cNvPr id="7" name="6 Marcador de número de diapositiva"/>
          <p:cNvSpPr txBox="1">
            <a:spLocks noGrp="1"/>
          </p:cNvSpPr>
          <p:nvPr>
            <p:ph type="sldNum" sz="quarter" idx="8"/>
          </p:nvPr>
        </p:nvSpPr>
        <p:spPr/>
        <p:txBody>
          <a:bodyPr/>
          <a:lstStyle>
            <a:lvl1pPr>
              <a:defRPr/>
            </a:lvl1pPr>
          </a:lstStyle>
          <a:p>
            <a:fld id="{AB125F66-6CCA-420D-9A20-C86C11DF67FD}" type="slidenum">
              <a:rPr/>
              <a:pPr/>
              <a:t>‹Nº›</a:t>
            </a:fld>
            <a:endParaRPr/>
          </a:p>
        </p:txBody>
      </p:sp>
    </p:spTree>
    <p:extLst>
      <p:ext uri="{BB962C8B-B14F-4D97-AF65-F5344CB8AC3E}">
        <p14:creationId xmlns="" xmlns:p14="http://schemas.microsoft.com/office/powerpoint/2010/main" val="121094694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4640"/>
            <a:ext cx="8229600" cy="1143000"/>
          </a:xfrm>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txBox="1">
            <a:spLocks noGrp="1"/>
          </p:cNvSpPr>
          <p:nvPr>
            <p:ph type="dt" sz="half" idx="7"/>
          </p:nvPr>
        </p:nvSpPr>
        <p:spPr/>
        <p:txBody>
          <a:bodyPr/>
          <a:lstStyle>
            <a:lvl1pPr>
              <a:defRPr/>
            </a:lvl1pPr>
          </a:lstStyle>
          <a:p>
            <a:fld id="{CBC9FF6A-186D-4DF8-9CF2-7047967A9118}" type="datetime1">
              <a:rPr lang="es-ES"/>
              <a:pPr/>
              <a:t>22/03/2017</a:t>
            </a:fld>
            <a:endParaRPr/>
          </a:p>
        </p:txBody>
      </p:sp>
      <p:sp>
        <p:nvSpPr>
          <p:cNvPr id="8" name="7 Marcador de pie de página"/>
          <p:cNvSpPr txBox="1">
            <a:spLocks noGrp="1"/>
          </p:cNvSpPr>
          <p:nvPr>
            <p:ph type="ftr" sz="quarter" idx="9"/>
          </p:nvPr>
        </p:nvSpPr>
        <p:spPr/>
        <p:txBody>
          <a:bodyPr/>
          <a:lstStyle>
            <a:lvl1pPr>
              <a:defRPr/>
            </a:lvl1pPr>
          </a:lstStyle>
          <a:p>
            <a:endParaRPr/>
          </a:p>
        </p:txBody>
      </p:sp>
      <p:sp>
        <p:nvSpPr>
          <p:cNvPr id="9" name="8 Marcador de número de diapositiva"/>
          <p:cNvSpPr txBox="1">
            <a:spLocks noGrp="1"/>
          </p:cNvSpPr>
          <p:nvPr>
            <p:ph type="sldNum" sz="quarter" idx="8"/>
          </p:nvPr>
        </p:nvSpPr>
        <p:spPr/>
        <p:txBody>
          <a:bodyPr/>
          <a:lstStyle>
            <a:lvl1pPr>
              <a:defRPr/>
            </a:lvl1pPr>
          </a:lstStyle>
          <a:p>
            <a:fld id="{DFFC8412-99F4-4363-B910-B447B22F04CF}" type="slidenum">
              <a:rPr/>
              <a:pPr/>
              <a:t>‹Nº›</a:t>
            </a:fld>
            <a:endParaRPr/>
          </a:p>
        </p:txBody>
      </p:sp>
    </p:spTree>
    <p:extLst>
      <p:ext uri="{BB962C8B-B14F-4D97-AF65-F5344CB8AC3E}">
        <p14:creationId xmlns="" xmlns:p14="http://schemas.microsoft.com/office/powerpoint/2010/main" val="31654540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fecha"/>
          <p:cNvSpPr txBox="1">
            <a:spLocks noGrp="1"/>
          </p:cNvSpPr>
          <p:nvPr>
            <p:ph type="dt" sz="half" idx="7"/>
          </p:nvPr>
        </p:nvSpPr>
        <p:spPr/>
        <p:txBody>
          <a:bodyPr/>
          <a:lstStyle>
            <a:lvl1pPr>
              <a:defRPr/>
            </a:lvl1pPr>
          </a:lstStyle>
          <a:p>
            <a:fld id="{78FCEA7A-2037-4C8B-81D0-391BE2B41439}" type="datetime1">
              <a:rPr lang="es-ES"/>
              <a:pPr/>
              <a:t>22/03/2017</a:t>
            </a:fld>
            <a:endParaRPr/>
          </a:p>
        </p:txBody>
      </p:sp>
      <p:sp>
        <p:nvSpPr>
          <p:cNvPr id="4" name="3 Marcador de pie de página"/>
          <p:cNvSpPr txBox="1">
            <a:spLocks noGrp="1"/>
          </p:cNvSpPr>
          <p:nvPr>
            <p:ph type="ftr" sz="quarter" idx="9"/>
          </p:nvPr>
        </p:nvSpPr>
        <p:spPr/>
        <p:txBody>
          <a:bodyPr/>
          <a:lstStyle>
            <a:lvl1pPr>
              <a:defRPr/>
            </a:lvl1pPr>
          </a:lstStyle>
          <a:p>
            <a:endParaRPr/>
          </a:p>
        </p:txBody>
      </p:sp>
      <p:sp>
        <p:nvSpPr>
          <p:cNvPr id="5" name="4 Marcador de número de diapositiva"/>
          <p:cNvSpPr txBox="1">
            <a:spLocks noGrp="1"/>
          </p:cNvSpPr>
          <p:nvPr>
            <p:ph type="sldNum" sz="quarter" idx="8"/>
          </p:nvPr>
        </p:nvSpPr>
        <p:spPr/>
        <p:txBody>
          <a:bodyPr/>
          <a:lstStyle>
            <a:lvl1pPr>
              <a:defRPr/>
            </a:lvl1pPr>
          </a:lstStyle>
          <a:p>
            <a:fld id="{AA7DC136-083C-43EC-B102-97F130EEEAA6}" type="slidenum">
              <a:rPr/>
              <a:pPr/>
              <a:t>‹Nº›</a:t>
            </a:fld>
            <a:endParaRPr/>
          </a:p>
        </p:txBody>
      </p:sp>
    </p:spTree>
    <p:extLst>
      <p:ext uri="{BB962C8B-B14F-4D97-AF65-F5344CB8AC3E}">
        <p14:creationId xmlns="" xmlns:p14="http://schemas.microsoft.com/office/powerpoint/2010/main" val="368191943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fld id="{13DD6BEB-54C0-4D48-BFFB-143690E6D7CB}" type="datetime1">
              <a:rPr lang="es-ES"/>
              <a:pPr/>
              <a:t>22/03/2017</a:t>
            </a:fld>
            <a:endParaRPr/>
          </a:p>
        </p:txBody>
      </p:sp>
      <p:sp>
        <p:nvSpPr>
          <p:cNvPr id="3" name="2 Marcador de pie de página"/>
          <p:cNvSpPr txBox="1">
            <a:spLocks noGrp="1"/>
          </p:cNvSpPr>
          <p:nvPr>
            <p:ph type="ftr" sz="quarter" idx="9"/>
          </p:nvPr>
        </p:nvSpPr>
        <p:spPr/>
        <p:txBody>
          <a:bodyPr/>
          <a:lstStyle>
            <a:lvl1pPr>
              <a:defRPr/>
            </a:lvl1pPr>
          </a:lstStyle>
          <a:p>
            <a:endParaRPr/>
          </a:p>
        </p:txBody>
      </p:sp>
      <p:sp>
        <p:nvSpPr>
          <p:cNvPr id="4" name="3 Marcador de número de diapositiva"/>
          <p:cNvSpPr txBox="1">
            <a:spLocks noGrp="1"/>
          </p:cNvSpPr>
          <p:nvPr>
            <p:ph type="sldNum" sz="quarter" idx="8"/>
          </p:nvPr>
        </p:nvSpPr>
        <p:spPr/>
        <p:txBody>
          <a:bodyPr/>
          <a:lstStyle>
            <a:lvl1pPr>
              <a:defRPr/>
            </a:lvl1pPr>
          </a:lstStyle>
          <a:p>
            <a:fld id="{80EC7312-37BB-4225-9782-B820F474DF70}" type="slidenum">
              <a:rPr/>
              <a:pPr/>
              <a:t>‹Nº›</a:t>
            </a:fld>
            <a:endParaRPr/>
          </a:p>
        </p:txBody>
      </p:sp>
    </p:spTree>
    <p:extLst>
      <p:ext uri="{BB962C8B-B14F-4D97-AF65-F5344CB8AC3E}">
        <p14:creationId xmlns="" xmlns:p14="http://schemas.microsoft.com/office/powerpoint/2010/main" val="2296866336"/>
      </p:ext>
    </p:extLst>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E2DFE3E-87E9-4172-BDA5-93AA04FBA811}" type="datetimeFigureOut">
              <a:rPr lang="es-ES" smtClean="0"/>
              <a:pPr/>
              <a:t>22/03/2017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lstStyle>
            <a:lvl1pPr>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a:lvl1pPr>
            <a:lvl2pPr>
              <a:defRPr sz="2800"/>
            </a:lvl2pPr>
            <a:lvl3pPr>
              <a:defRPr sz="2400"/>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fld id="{5444F363-21B2-4463-87D5-063CCF4A7FFC}" type="datetime1">
              <a:rPr lang="es-ES"/>
              <a:pPr/>
              <a:t>22/03/2017</a:t>
            </a:fld>
            <a:endParaRPr/>
          </a:p>
        </p:txBody>
      </p:sp>
      <p:sp>
        <p:nvSpPr>
          <p:cNvPr id="6" name="5 Marcador de pie de página"/>
          <p:cNvSpPr txBox="1">
            <a:spLocks noGrp="1"/>
          </p:cNvSpPr>
          <p:nvPr>
            <p:ph type="ftr" sz="quarter" idx="9"/>
          </p:nvPr>
        </p:nvSpPr>
        <p:spPr/>
        <p:txBody>
          <a:bodyPr/>
          <a:lstStyle>
            <a:lvl1pPr>
              <a:defRPr/>
            </a:lvl1pPr>
          </a:lstStyle>
          <a:p>
            <a:endParaRPr/>
          </a:p>
        </p:txBody>
      </p:sp>
      <p:sp>
        <p:nvSpPr>
          <p:cNvPr id="7" name="6 Marcador de número de diapositiva"/>
          <p:cNvSpPr txBox="1">
            <a:spLocks noGrp="1"/>
          </p:cNvSpPr>
          <p:nvPr>
            <p:ph type="sldNum" sz="quarter" idx="8"/>
          </p:nvPr>
        </p:nvSpPr>
        <p:spPr/>
        <p:txBody>
          <a:bodyPr/>
          <a:lstStyle>
            <a:lvl1pPr>
              <a:defRPr/>
            </a:lvl1pPr>
          </a:lstStyle>
          <a:p>
            <a:fld id="{B86ED8BE-9B0B-4F11-AB94-C65D92969BA0}" type="slidenum">
              <a:rPr/>
              <a:pPr/>
              <a:t>‹Nº›</a:t>
            </a:fld>
            <a:endParaRPr/>
          </a:p>
        </p:txBody>
      </p:sp>
    </p:spTree>
    <p:extLst>
      <p:ext uri="{BB962C8B-B14F-4D97-AF65-F5344CB8AC3E}">
        <p14:creationId xmlns="" xmlns:p14="http://schemas.microsoft.com/office/powerpoint/2010/main" val="18977077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lstStyle>
            <a:lvl1pPr>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a:lvl1pPr>
          </a:lstStyle>
          <a:p>
            <a:pPr lvl="0"/>
            <a:endParaRPr lang="es-ES"/>
          </a:p>
        </p:txBody>
      </p:sp>
      <p:sp>
        <p:nvSpPr>
          <p:cNvPr id="4" name="3 Marcador de texto"/>
          <p:cNvSpPr txBox="1">
            <a:spLocks noGrp="1"/>
          </p:cNvSpPr>
          <p:nvPr>
            <p:ph type="body" idx="2"/>
          </p:nvPr>
        </p:nvSpPr>
        <p:spPr>
          <a:xfrm>
            <a:off x="1792288" y="5367335"/>
            <a:ext cx="5486400" cy="8048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fld id="{AE7197B0-F5CE-4869-B60E-518A5D2738D2}" type="datetime1">
              <a:rPr lang="es-ES"/>
              <a:pPr/>
              <a:t>22/03/2017</a:t>
            </a:fld>
            <a:endParaRPr/>
          </a:p>
        </p:txBody>
      </p:sp>
      <p:sp>
        <p:nvSpPr>
          <p:cNvPr id="6" name="5 Marcador de pie de página"/>
          <p:cNvSpPr txBox="1">
            <a:spLocks noGrp="1"/>
          </p:cNvSpPr>
          <p:nvPr>
            <p:ph type="ftr" sz="quarter" idx="9"/>
          </p:nvPr>
        </p:nvSpPr>
        <p:spPr/>
        <p:txBody>
          <a:bodyPr/>
          <a:lstStyle>
            <a:lvl1pPr>
              <a:defRPr/>
            </a:lvl1pPr>
          </a:lstStyle>
          <a:p>
            <a:endParaRPr/>
          </a:p>
        </p:txBody>
      </p:sp>
      <p:sp>
        <p:nvSpPr>
          <p:cNvPr id="7" name="6 Marcador de número de diapositiva"/>
          <p:cNvSpPr txBox="1">
            <a:spLocks noGrp="1"/>
          </p:cNvSpPr>
          <p:nvPr>
            <p:ph type="sldNum" sz="quarter" idx="8"/>
          </p:nvPr>
        </p:nvSpPr>
        <p:spPr/>
        <p:txBody>
          <a:bodyPr/>
          <a:lstStyle>
            <a:lvl1pPr>
              <a:defRPr/>
            </a:lvl1pPr>
          </a:lstStyle>
          <a:p>
            <a:fld id="{5F720F39-5AAA-4D95-A004-3C31F45F320B}" type="slidenum">
              <a:rPr/>
              <a:pPr/>
              <a:t>‹Nº›</a:t>
            </a:fld>
            <a:endParaRPr/>
          </a:p>
        </p:txBody>
      </p:sp>
    </p:spTree>
    <p:extLst>
      <p:ext uri="{BB962C8B-B14F-4D97-AF65-F5344CB8AC3E}">
        <p14:creationId xmlns="" xmlns:p14="http://schemas.microsoft.com/office/powerpoint/2010/main" val="255012545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C9444D85-E9ED-4960-879B-B71A0EC82A20}" type="datetime1">
              <a:rPr lang="es-ES"/>
              <a:pPr/>
              <a:t>22/03/2017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7B3BB8C6-63ED-4394-AE3B-FCE8A7BA0D74}" type="slidenum">
              <a:rPr/>
              <a:pPr/>
              <a:t>‹Nº›</a:t>
            </a:fld>
            <a:endParaRPr/>
          </a:p>
        </p:txBody>
      </p:sp>
    </p:spTree>
    <p:extLst>
      <p:ext uri="{BB962C8B-B14F-4D97-AF65-F5344CB8AC3E}">
        <p14:creationId xmlns="" xmlns:p14="http://schemas.microsoft.com/office/powerpoint/2010/main" val="20278849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629400" y="273048"/>
            <a:ext cx="2057400" cy="5857875"/>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457200" y="273048"/>
            <a:ext cx="6019796" cy="5857875"/>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B4257A5E-5D95-48AE-ABA8-9B8F3CBC4429}" type="datetime1">
              <a:rPr lang="es-ES"/>
              <a:pPr/>
              <a:t>22/03/2017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259DE173-79A7-49C7-9219-B354A7219668}" type="slidenum">
              <a:rPr/>
              <a:pPr/>
              <a:t>‹Nº›</a:t>
            </a:fld>
            <a:endParaRPr/>
          </a:p>
        </p:txBody>
      </p:sp>
    </p:spTree>
    <p:extLst>
      <p:ext uri="{BB962C8B-B14F-4D97-AF65-F5344CB8AC3E}">
        <p14:creationId xmlns="" xmlns:p14="http://schemas.microsoft.com/office/powerpoint/2010/main" val="201609364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fld id="{E5C36E8B-EEFE-4EA1-9F17-AB18EC5C0928}" type="datetime1">
              <a:rPr lang="es-ES"/>
              <a:pPr/>
              <a:t>22/03/2017</a:t>
            </a:fld>
            <a:endParaRPr/>
          </a:p>
        </p:txBody>
      </p:sp>
      <p:sp>
        <p:nvSpPr>
          <p:cNvPr id="3" name="2 Marcador de pie de página"/>
          <p:cNvSpPr txBox="1">
            <a:spLocks noGrp="1"/>
          </p:cNvSpPr>
          <p:nvPr>
            <p:ph type="ftr" sz="quarter" idx="9"/>
          </p:nvPr>
        </p:nvSpPr>
        <p:spPr/>
        <p:txBody>
          <a:bodyPr/>
          <a:lstStyle>
            <a:lvl1pPr>
              <a:defRPr/>
            </a:lvl1pPr>
          </a:lstStyle>
          <a:p>
            <a:endParaRPr/>
          </a:p>
        </p:txBody>
      </p:sp>
      <p:sp>
        <p:nvSpPr>
          <p:cNvPr id="4" name="3 Marcador de número de diapositiva"/>
          <p:cNvSpPr txBox="1">
            <a:spLocks noGrp="1"/>
          </p:cNvSpPr>
          <p:nvPr>
            <p:ph type="sldNum" sz="quarter" idx="8"/>
          </p:nvPr>
        </p:nvSpPr>
        <p:spPr/>
        <p:txBody>
          <a:bodyPr/>
          <a:lstStyle>
            <a:lvl1pPr>
              <a:defRPr/>
            </a:lvl1pPr>
          </a:lstStyle>
          <a:p>
            <a:fld id="{F376E566-2A7E-4462-9C07-1CDFEA01F427}" type="slidenum">
              <a:rPr/>
              <a:pPr/>
              <a:t>‹Nº›</a:t>
            </a:fld>
            <a:endParaRPr/>
          </a:p>
        </p:txBody>
      </p:sp>
      <p:sp>
        <p:nvSpPr>
          <p:cNvPr id="5" name="4 Título"/>
          <p:cNvSpPr txBox="1">
            <a:spLocks noGrp="1"/>
          </p:cNvSpPr>
          <p:nvPr>
            <p:ph type="title" idx="4294967295"/>
          </p:nvPr>
        </p:nvSpPr>
        <p:spPr/>
        <p:txBody>
          <a:bodyPr/>
          <a:lstStyle>
            <a:lvl1pPr>
              <a:defRPr/>
            </a:lvl1pPr>
          </a:lstStyle>
          <a:p>
            <a:pPr lvl="0"/>
            <a:endParaRPr lang="es-ES"/>
          </a:p>
        </p:txBody>
      </p:sp>
      <p:sp>
        <p:nvSpPr>
          <p:cNvPr id="6" name="5 Marcador de texto"/>
          <p:cNvSpPr txBox="1">
            <a:spLocks noGrp="1"/>
          </p:cNvSpPr>
          <p:nvPr>
            <p:ph type="body" idx="4294967295"/>
          </p:nvPr>
        </p:nvSpPr>
        <p:spPr/>
        <p:txBody>
          <a:bodyPr/>
          <a:lstStyle>
            <a:lvl1pPr hangingPunct="0">
              <a:defRPr>
                <a:latin typeface="Arial" pitchFamily="18"/>
              </a:defRPr>
            </a:lvl1pPr>
          </a:lstStyle>
          <a:p>
            <a:pPr lvl="0"/>
            <a:endParaRPr lang="es-ES"/>
          </a:p>
        </p:txBody>
      </p:sp>
    </p:spTree>
    <p:extLst>
      <p:ext uri="{BB962C8B-B14F-4D97-AF65-F5344CB8AC3E}">
        <p14:creationId xmlns="" xmlns:p14="http://schemas.microsoft.com/office/powerpoint/2010/main" val="40070207"/>
      </p:ext>
    </p:extLst>
  </p:cSld>
  <p:clrMapOvr>
    <a:masterClrMapping/>
  </p:clrMapOvr>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361"/>
            <a:ext cx="6858000" cy="2387598"/>
          </a:xfrm>
        </p:spPr>
        <p:txBody>
          <a:bodyPr anchor="b" anchorCtr="1"/>
          <a:lstStyle>
            <a:lvl1pPr algn="ctr">
              <a:defRPr sz="6000"/>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041"/>
            <a:ext cx="6858000" cy="1655758"/>
          </a:xfrm>
        </p:spPr>
        <p:txBody>
          <a:bodyPr anchorCtr="1"/>
          <a:lstStyle>
            <a:lvl1pPr algn="ctr">
              <a:defRPr sz="2400"/>
            </a:lvl1pPr>
          </a:lstStyle>
          <a:p>
            <a:pPr lvl="0"/>
            <a:r>
              <a:rPr lang="es-ES"/>
              <a:t>Haga clic para modificar el estilo de subtítulo del patrón</a:t>
            </a:r>
          </a:p>
        </p:txBody>
      </p:sp>
      <p:sp>
        <p:nvSpPr>
          <p:cNvPr id="4" name="Marcador de fecha 3"/>
          <p:cNvSpPr txBox="1">
            <a:spLocks noGrp="1"/>
          </p:cNvSpPr>
          <p:nvPr>
            <p:ph type="dt" sz="half" idx="7"/>
          </p:nvPr>
        </p:nvSpPr>
        <p:spPr/>
        <p:txBody>
          <a:bodyPr/>
          <a:lstStyle>
            <a:lvl1pPr>
              <a:defRPr/>
            </a:lvl1pPr>
          </a:lstStyle>
          <a:p>
            <a:fld id="{8FFF7069-33A8-4BBC-A057-AEA6FB257F8C}" type="datetime1">
              <a:rPr lang="es-ES"/>
              <a:pPr/>
              <a:t>22/03/2017</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A4553C2D-2C87-4904-856A-BAFF6077DDB4}" type="slidenum">
              <a:rPr/>
              <a:pPr/>
              <a:t>‹Nº›</a:t>
            </a:fld>
            <a:endParaRPr/>
          </a:p>
        </p:txBody>
      </p:sp>
    </p:spTree>
    <p:extLst>
      <p:ext uri="{BB962C8B-B14F-4D97-AF65-F5344CB8AC3E}">
        <p14:creationId xmlns="" xmlns:p14="http://schemas.microsoft.com/office/powerpoint/2010/main" val="153796652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A22A6E37-1680-4CE7-94FE-80823D30D7E1}" type="datetime1">
              <a:rPr lang="es-ES"/>
              <a:pPr/>
              <a:t>22/03/2017</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D0CCFB97-27F7-4928-A03B-3227EF05AF98}" type="slidenum">
              <a:rPr/>
              <a:pPr/>
              <a:t>‹Nº›</a:t>
            </a:fld>
            <a:endParaRPr/>
          </a:p>
        </p:txBody>
      </p:sp>
    </p:spTree>
    <p:extLst>
      <p:ext uri="{BB962C8B-B14F-4D97-AF65-F5344CB8AC3E}">
        <p14:creationId xmlns="" xmlns:p14="http://schemas.microsoft.com/office/powerpoint/2010/main" val="60043776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5" y="1709735"/>
            <a:ext cx="7886700" cy="2852735"/>
          </a:xfrm>
        </p:spPr>
        <p:txBody>
          <a:bodyPr anchor="b"/>
          <a:lstStyle>
            <a:lvl1pPr>
              <a:defRPr sz="6000"/>
            </a:lvl1pPr>
          </a:lstStyle>
          <a:p>
            <a:pPr lvl="0"/>
            <a:r>
              <a:rPr lang="es-ES"/>
              <a:t>Haga clic para modificar el estilo de título del patrón</a:t>
            </a:r>
          </a:p>
        </p:txBody>
      </p:sp>
      <p:sp>
        <p:nvSpPr>
          <p:cNvPr id="3" name="Marcador de texto 2"/>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es-ES"/>
              <a:t>Haga clic para modificar el estilo de texto del patrón</a:t>
            </a:r>
          </a:p>
        </p:txBody>
      </p:sp>
      <p:sp>
        <p:nvSpPr>
          <p:cNvPr id="4" name="Marcador de fecha 3"/>
          <p:cNvSpPr txBox="1">
            <a:spLocks noGrp="1"/>
          </p:cNvSpPr>
          <p:nvPr>
            <p:ph type="dt" sz="half" idx="7"/>
          </p:nvPr>
        </p:nvSpPr>
        <p:spPr/>
        <p:txBody>
          <a:bodyPr/>
          <a:lstStyle>
            <a:lvl1pPr>
              <a:defRPr/>
            </a:lvl1pPr>
          </a:lstStyle>
          <a:p>
            <a:fld id="{943143C3-64E2-4041-98E6-62FB81425789}" type="datetime1">
              <a:rPr lang="es-ES"/>
              <a:pPr/>
              <a:t>22/03/2017</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BBEF3F24-A0DB-43B9-BC8B-9324146C9486}" type="slidenum">
              <a:rPr/>
              <a:pPr/>
              <a:t>‹Nº›</a:t>
            </a:fld>
            <a:endParaRPr/>
          </a:p>
        </p:txBody>
      </p:sp>
    </p:spTree>
    <p:extLst>
      <p:ext uri="{BB962C8B-B14F-4D97-AF65-F5344CB8AC3E}">
        <p14:creationId xmlns="" xmlns:p14="http://schemas.microsoft.com/office/powerpoint/2010/main" val="294290141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a:xfrm>
            <a:off x="457200" y="1604964"/>
            <a:ext cx="4038603" cy="4525959"/>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txBox="1">
            <a:spLocks noGrp="1"/>
          </p:cNvSpPr>
          <p:nvPr>
            <p:ph idx="2"/>
          </p:nvPr>
        </p:nvSpPr>
        <p:spPr>
          <a:xfrm>
            <a:off x="4648196" y="1604964"/>
            <a:ext cx="4038603" cy="4525959"/>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txBox="1">
            <a:spLocks noGrp="1"/>
          </p:cNvSpPr>
          <p:nvPr>
            <p:ph type="dt" sz="half" idx="7"/>
          </p:nvPr>
        </p:nvSpPr>
        <p:spPr/>
        <p:txBody>
          <a:bodyPr/>
          <a:lstStyle>
            <a:lvl1pPr>
              <a:defRPr/>
            </a:lvl1pPr>
          </a:lstStyle>
          <a:p>
            <a:fld id="{F750AE83-0F4C-4CAC-B66B-DF840599BD80}" type="datetime1">
              <a:rPr lang="es-ES"/>
              <a:pPr/>
              <a:t>22/03/2017</a:t>
            </a:fld>
            <a:endParaRPr/>
          </a:p>
        </p:txBody>
      </p:sp>
      <p:sp>
        <p:nvSpPr>
          <p:cNvPr id="6" name="Marcador de pie de página 5"/>
          <p:cNvSpPr txBox="1">
            <a:spLocks noGrp="1"/>
          </p:cNvSpPr>
          <p:nvPr>
            <p:ph type="ftr" sz="quarter" idx="9"/>
          </p:nvPr>
        </p:nvSpPr>
        <p:spPr/>
        <p:txBody>
          <a:bodyPr/>
          <a:lstStyle>
            <a:lvl1pPr>
              <a:defRPr/>
            </a:lvl1pPr>
          </a:lstStyle>
          <a:p>
            <a:endParaRPr/>
          </a:p>
        </p:txBody>
      </p:sp>
      <p:sp>
        <p:nvSpPr>
          <p:cNvPr id="7" name="Marcador de número de diapositiva 6"/>
          <p:cNvSpPr txBox="1">
            <a:spLocks noGrp="1"/>
          </p:cNvSpPr>
          <p:nvPr>
            <p:ph type="sldNum" sz="quarter" idx="8"/>
          </p:nvPr>
        </p:nvSpPr>
        <p:spPr/>
        <p:txBody>
          <a:bodyPr/>
          <a:lstStyle>
            <a:lvl1pPr>
              <a:defRPr/>
            </a:lvl1pPr>
          </a:lstStyle>
          <a:p>
            <a:fld id="{47E98BCF-335D-4AC1-99AB-1317B3E85AED}" type="slidenum">
              <a:rPr/>
              <a:pPr/>
              <a:t>‹Nº›</a:t>
            </a:fld>
            <a:endParaRPr/>
          </a:p>
        </p:txBody>
      </p:sp>
    </p:spTree>
    <p:extLst>
      <p:ext uri="{BB962C8B-B14F-4D97-AF65-F5344CB8AC3E}">
        <p14:creationId xmlns="" xmlns:p14="http://schemas.microsoft.com/office/powerpoint/2010/main" val="23601604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365129"/>
            <a:ext cx="7886700" cy="1325559"/>
          </a:xfrm>
        </p:spPr>
        <p:txBody>
          <a:bodyPr/>
          <a:lstStyle>
            <a:lvl1pPr>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241" y="1681160"/>
            <a:ext cx="3868734" cy="823910"/>
          </a:xfrm>
        </p:spPr>
        <p:txBody>
          <a:bodyPr anchor="b"/>
          <a:lstStyle>
            <a:lvl1pPr>
              <a:defRPr sz="2400" b="1"/>
            </a:lvl1pPr>
          </a:lstStyle>
          <a:p>
            <a:pPr lvl="0"/>
            <a:r>
              <a:rPr lang="es-ES"/>
              <a:t>Haga clic para modificar el estilo de texto del patrón</a:t>
            </a:r>
          </a:p>
        </p:txBody>
      </p:sp>
      <p:sp>
        <p:nvSpPr>
          <p:cNvPr id="4" name="Marcador de contenido 3"/>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txBox="1">
            <a:spLocks noGrp="1"/>
          </p:cNvSpPr>
          <p:nvPr>
            <p:ph type="body" idx="3"/>
          </p:nvPr>
        </p:nvSpPr>
        <p:spPr>
          <a:xfrm>
            <a:off x="4629149" y="1681160"/>
            <a:ext cx="3887791" cy="823910"/>
          </a:xfrm>
        </p:spPr>
        <p:txBody>
          <a:bodyPr anchor="b"/>
          <a:lstStyle>
            <a:lvl1pPr>
              <a:defRPr sz="2400" b="1"/>
            </a:lvl1pPr>
          </a:lstStyle>
          <a:p>
            <a:pPr lvl="0"/>
            <a:r>
              <a:rPr lang="es-ES"/>
              <a:t>Haga clic para modificar el estilo de texto del patrón</a:t>
            </a:r>
          </a:p>
        </p:txBody>
      </p:sp>
      <p:sp>
        <p:nvSpPr>
          <p:cNvPr id="6" name="Marcador de contenido 5"/>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txBox="1">
            <a:spLocks noGrp="1"/>
          </p:cNvSpPr>
          <p:nvPr>
            <p:ph type="dt" sz="half" idx="7"/>
          </p:nvPr>
        </p:nvSpPr>
        <p:spPr/>
        <p:txBody>
          <a:bodyPr/>
          <a:lstStyle>
            <a:lvl1pPr>
              <a:defRPr/>
            </a:lvl1pPr>
          </a:lstStyle>
          <a:p>
            <a:fld id="{7BD6FFE8-62B8-47A0-90DC-591F3F6177CD}" type="datetime1">
              <a:rPr lang="es-ES"/>
              <a:pPr/>
              <a:t>22/03/2017</a:t>
            </a:fld>
            <a:endParaRPr/>
          </a:p>
        </p:txBody>
      </p:sp>
      <p:sp>
        <p:nvSpPr>
          <p:cNvPr id="8" name="Marcador de pie de página 7"/>
          <p:cNvSpPr txBox="1">
            <a:spLocks noGrp="1"/>
          </p:cNvSpPr>
          <p:nvPr>
            <p:ph type="ftr" sz="quarter" idx="9"/>
          </p:nvPr>
        </p:nvSpPr>
        <p:spPr/>
        <p:txBody>
          <a:bodyPr/>
          <a:lstStyle>
            <a:lvl1pPr>
              <a:defRPr/>
            </a:lvl1pPr>
          </a:lstStyle>
          <a:p>
            <a:endParaRPr/>
          </a:p>
        </p:txBody>
      </p:sp>
      <p:sp>
        <p:nvSpPr>
          <p:cNvPr id="9" name="Marcador de número de diapositiva 8"/>
          <p:cNvSpPr txBox="1">
            <a:spLocks noGrp="1"/>
          </p:cNvSpPr>
          <p:nvPr>
            <p:ph type="sldNum" sz="quarter" idx="8"/>
          </p:nvPr>
        </p:nvSpPr>
        <p:spPr/>
        <p:txBody>
          <a:bodyPr/>
          <a:lstStyle>
            <a:lvl1pPr>
              <a:defRPr/>
            </a:lvl1pPr>
          </a:lstStyle>
          <a:p>
            <a:fld id="{CF6D210D-C68F-4F5E-A947-6832726ED3DF}" type="slidenum">
              <a:rPr/>
              <a:pPr/>
              <a:t>‹Nº›</a:t>
            </a:fld>
            <a:endParaRPr/>
          </a:p>
        </p:txBody>
      </p:sp>
    </p:spTree>
    <p:extLst>
      <p:ext uri="{BB962C8B-B14F-4D97-AF65-F5344CB8AC3E}">
        <p14:creationId xmlns="" xmlns:p14="http://schemas.microsoft.com/office/powerpoint/2010/main" val="27880017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E2DFE3E-87E9-4172-BDA5-93AA04FBA811}" type="datetimeFigureOut">
              <a:rPr lang="es-ES" smtClean="0"/>
              <a:pPr/>
              <a:t>22/03/2017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fecha 2"/>
          <p:cNvSpPr txBox="1">
            <a:spLocks noGrp="1"/>
          </p:cNvSpPr>
          <p:nvPr>
            <p:ph type="dt" sz="half" idx="7"/>
          </p:nvPr>
        </p:nvSpPr>
        <p:spPr/>
        <p:txBody>
          <a:bodyPr/>
          <a:lstStyle>
            <a:lvl1pPr>
              <a:defRPr/>
            </a:lvl1pPr>
          </a:lstStyle>
          <a:p>
            <a:fld id="{6871D72E-CB22-42CE-B207-20A5AEBB3D43}" type="datetime1">
              <a:rPr lang="es-ES"/>
              <a:pPr/>
              <a:t>22/03/2017</a:t>
            </a:fld>
            <a:endParaRPr/>
          </a:p>
        </p:txBody>
      </p:sp>
      <p:sp>
        <p:nvSpPr>
          <p:cNvPr id="4" name="Marcador de pie de página 3"/>
          <p:cNvSpPr txBox="1">
            <a:spLocks noGrp="1"/>
          </p:cNvSpPr>
          <p:nvPr>
            <p:ph type="ftr" sz="quarter" idx="9"/>
          </p:nvPr>
        </p:nvSpPr>
        <p:spPr/>
        <p:txBody>
          <a:bodyPr/>
          <a:lstStyle>
            <a:lvl1pPr>
              <a:defRPr/>
            </a:lvl1pPr>
          </a:lstStyle>
          <a:p>
            <a:endParaRPr/>
          </a:p>
        </p:txBody>
      </p:sp>
      <p:sp>
        <p:nvSpPr>
          <p:cNvPr id="5" name="Marcador de número de diapositiva 4"/>
          <p:cNvSpPr txBox="1">
            <a:spLocks noGrp="1"/>
          </p:cNvSpPr>
          <p:nvPr>
            <p:ph type="sldNum" sz="quarter" idx="8"/>
          </p:nvPr>
        </p:nvSpPr>
        <p:spPr/>
        <p:txBody>
          <a:bodyPr/>
          <a:lstStyle>
            <a:lvl1pPr>
              <a:defRPr/>
            </a:lvl1pPr>
          </a:lstStyle>
          <a:p>
            <a:fld id="{4FF073CD-598A-4A1D-8EFF-9426D65EDB08}" type="slidenum">
              <a:rPr/>
              <a:pPr/>
              <a:t>‹Nº›</a:t>
            </a:fld>
            <a:endParaRPr/>
          </a:p>
        </p:txBody>
      </p:sp>
    </p:spTree>
    <p:extLst>
      <p:ext uri="{BB962C8B-B14F-4D97-AF65-F5344CB8AC3E}">
        <p14:creationId xmlns="" xmlns:p14="http://schemas.microsoft.com/office/powerpoint/2010/main" val="22119236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txBox="1">
            <a:spLocks noGrp="1"/>
          </p:cNvSpPr>
          <p:nvPr>
            <p:ph type="dt" sz="half" idx="7"/>
          </p:nvPr>
        </p:nvSpPr>
        <p:spPr/>
        <p:txBody>
          <a:bodyPr/>
          <a:lstStyle>
            <a:lvl1pPr>
              <a:defRPr/>
            </a:lvl1pPr>
          </a:lstStyle>
          <a:p>
            <a:fld id="{782D2A33-E0C9-4E7A-BFAD-783DEB9641C6}" type="datetime1">
              <a:rPr lang="es-ES"/>
              <a:pPr/>
              <a:t>22/03/2017</a:t>
            </a:fld>
            <a:endParaRPr/>
          </a:p>
        </p:txBody>
      </p:sp>
      <p:sp>
        <p:nvSpPr>
          <p:cNvPr id="3" name="Marcador de pie de página 2"/>
          <p:cNvSpPr txBox="1">
            <a:spLocks noGrp="1"/>
          </p:cNvSpPr>
          <p:nvPr>
            <p:ph type="ftr" sz="quarter" idx="9"/>
          </p:nvPr>
        </p:nvSpPr>
        <p:spPr/>
        <p:txBody>
          <a:bodyPr/>
          <a:lstStyle>
            <a:lvl1pPr>
              <a:defRPr/>
            </a:lvl1pPr>
          </a:lstStyle>
          <a:p>
            <a:endParaRPr/>
          </a:p>
        </p:txBody>
      </p:sp>
      <p:sp>
        <p:nvSpPr>
          <p:cNvPr id="4" name="Marcador de número de diapositiva 3"/>
          <p:cNvSpPr txBox="1">
            <a:spLocks noGrp="1"/>
          </p:cNvSpPr>
          <p:nvPr>
            <p:ph type="sldNum" sz="quarter" idx="8"/>
          </p:nvPr>
        </p:nvSpPr>
        <p:spPr/>
        <p:txBody>
          <a:bodyPr/>
          <a:lstStyle>
            <a:lvl1pPr>
              <a:defRPr/>
            </a:lvl1pPr>
          </a:lstStyle>
          <a:p>
            <a:fld id="{F0FA9ACA-B72D-4BC7-B872-379FA9F70444}" type="slidenum">
              <a:rPr/>
              <a:pPr/>
              <a:t>‹Nº›</a:t>
            </a:fld>
            <a:endParaRPr/>
          </a:p>
        </p:txBody>
      </p:sp>
    </p:spTree>
    <p:extLst>
      <p:ext uri="{BB962C8B-B14F-4D97-AF65-F5344CB8AC3E}">
        <p14:creationId xmlns="" xmlns:p14="http://schemas.microsoft.com/office/powerpoint/2010/main" val="198742371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457200"/>
            <a:ext cx="2949570" cy="1600200"/>
          </a:xfrm>
        </p:spPr>
        <p:txBody>
          <a:bodyPr anchor="b"/>
          <a:lstStyle>
            <a:lvl1pPr>
              <a:defRPr sz="3200"/>
            </a:lvl1pPr>
          </a:lstStyle>
          <a:p>
            <a:pPr lvl="0"/>
            <a:r>
              <a:rPr lang="es-ES"/>
              <a:t>Haga clic para modificar el estilo de título del patrón</a:t>
            </a:r>
          </a:p>
        </p:txBody>
      </p:sp>
      <p:sp>
        <p:nvSpPr>
          <p:cNvPr id="3" name="Marcador de contenido 2"/>
          <p:cNvSpPr txBox="1">
            <a:spLocks noGrp="1"/>
          </p:cNvSpPr>
          <p:nvPr>
            <p:ph idx="1"/>
          </p:nvPr>
        </p:nvSpPr>
        <p:spPr>
          <a:xfrm>
            <a:off x="3887791" y="987423"/>
            <a:ext cx="4629149" cy="4873623"/>
          </a:xfrm>
        </p:spPr>
        <p:txBody>
          <a:bodyPr/>
          <a:lstStyle>
            <a:lvl1pPr>
              <a:defRPr/>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txBox="1">
            <a:spLocks noGrp="1"/>
          </p:cNvSpPr>
          <p:nvPr>
            <p:ph type="body" idx="2"/>
          </p:nvPr>
        </p:nvSpPr>
        <p:spPr>
          <a:xfrm>
            <a:off x="630241" y="2057400"/>
            <a:ext cx="2949570" cy="3811584"/>
          </a:xfrm>
        </p:spPr>
        <p:txBody>
          <a:bodyPr/>
          <a:lstStyle>
            <a:lvl1pPr>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fld id="{8B85C729-C713-4445-9A0B-B0871FD0BB48}" type="datetime1">
              <a:rPr lang="es-ES"/>
              <a:pPr/>
              <a:t>22/03/2017</a:t>
            </a:fld>
            <a:endParaRPr/>
          </a:p>
        </p:txBody>
      </p:sp>
      <p:sp>
        <p:nvSpPr>
          <p:cNvPr id="6" name="Marcador de pie de página 5"/>
          <p:cNvSpPr txBox="1">
            <a:spLocks noGrp="1"/>
          </p:cNvSpPr>
          <p:nvPr>
            <p:ph type="ftr" sz="quarter" idx="9"/>
          </p:nvPr>
        </p:nvSpPr>
        <p:spPr/>
        <p:txBody>
          <a:bodyPr/>
          <a:lstStyle>
            <a:lvl1pPr>
              <a:defRPr/>
            </a:lvl1pPr>
          </a:lstStyle>
          <a:p>
            <a:endParaRPr/>
          </a:p>
        </p:txBody>
      </p:sp>
      <p:sp>
        <p:nvSpPr>
          <p:cNvPr id="7" name="Marcador de número de diapositiva 6"/>
          <p:cNvSpPr txBox="1">
            <a:spLocks noGrp="1"/>
          </p:cNvSpPr>
          <p:nvPr>
            <p:ph type="sldNum" sz="quarter" idx="8"/>
          </p:nvPr>
        </p:nvSpPr>
        <p:spPr/>
        <p:txBody>
          <a:bodyPr/>
          <a:lstStyle>
            <a:lvl1pPr>
              <a:defRPr/>
            </a:lvl1pPr>
          </a:lstStyle>
          <a:p>
            <a:fld id="{3B8AEAA4-BACE-47B2-83B5-5917C1665C9A}" type="slidenum">
              <a:rPr/>
              <a:pPr/>
              <a:t>‹Nº›</a:t>
            </a:fld>
            <a:endParaRPr/>
          </a:p>
        </p:txBody>
      </p:sp>
    </p:spTree>
    <p:extLst>
      <p:ext uri="{BB962C8B-B14F-4D97-AF65-F5344CB8AC3E}">
        <p14:creationId xmlns="" xmlns:p14="http://schemas.microsoft.com/office/powerpoint/2010/main" val="19887693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457200"/>
            <a:ext cx="2949570" cy="1600200"/>
          </a:xfrm>
        </p:spPr>
        <p:txBody>
          <a:bodyPr anchor="b"/>
          <a:lstStyle>
            <a:lvl1pPr>
              <a:defRPr sz="3200"/>
            </a:lvl1pPr>
          </a:lstStyle>
          <a:p>
            <a:pPr lvl="0"/>
            <a:r>
              <a:rPr lang="es-ES"/>
              <a:t>Haga clic para modificar el estilo de título del patrón</a:t>
            </a:r>
          </a:p>
        </p:txBody>
      </p:sp>
      <p:sp>
        <p:nvSpPr>
          <p:cNvPr id="3" name="Marcador de posición de imagen 2"/>
          <p:cNvSpPr txBox="1">
            <a:spLocks noGrp="1"/>
          </p:cNvSpPr>
          <p:nvPr>
            <p:ph type="pic" idx="1"/>
          </p:nvPr>
        </p:nvSpPr>
        <p:spPr>
          <a:xfrm>
            <a:off x="3887791" y="987423"/>
            <a:ext cx="4629149" cy="4873623"/>
          </a:xfrm>
        </p:spPr>
        <p:txBody>
          <a:bodyPr/>
          <a:lstStyle>
            <a:lvl1pPr>
              <a:defRPr/>
            </a:lvl1pPr>
          </a:lstStyle>
          <a:p>
            <a:pPr lvl="0"/>
            <a:endParaRPr lang="es-ES"/>
          </a:p>
        </p:txBody>
      </p:sp>
      <p:sp>
        <p:nvSpPr>
          <p:cNvPr id="4" name="Marcador de texto 3"/>
          <p:cNvSpPr txBox="1">
            <a:spLocks noGrp="1"/>
          </p:cNvSpPr>
          <p:nvPr>
            <p:ph type="body" idx="2"/>
          </p:nvPr>
        </p:nvSpPr>
        <p:spPr>
          <a:xfrm>
            <a:off x="630241" y="2057400"/>
            <a:ext cx="2949570" cy="3811584"/>
          </a:xfrm>
        </p:spPr>
        <p:txBody>
          <a:bodyPr/>
          <a:lstStyle>
            <a:lvl1pPr>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fld id="{68AB4BC1-0A9E-4C03-9D26-19129902E43C}" type="datetime1">
              <a:rPr lang="es-ES"/>
              <a:pPr/>
              <a:t>22/03/2017</a:t>
            </a:fld>
            <a:endParaRPr/>
          </a:p>
        </p:txBody>
      </p:sp>
      <p:sp>
        <p:nvSpPr>
          <p:cNvPr id="6" name="Marcador de pie de página 5"/>
          <p:cNvSpPr txBox="1">
            <a:spLocks noGrp="1"/>
          </p:cNvSpPr>
          <p:nvPr>
            <p:ph type="ftr" sz="quarter" idx="9"/>
          </p:nvPr>
        </p:nvSpPr>
        <p:spPr/>
        <p:txBody>
          <a:bodyPr/>
          <a:lstStyle>
            <a:lvl1pPr>
              <a:defRPr/>
            </a:lvl1pPr>
          </a:lstStyle>
          <a:p>
            <a:endParaRPr/>
          </a:p>
        </p:txBody>
      </p:sp>
      <p:sp>
        <p:nvSpPr>
          <p:cNvPr id="7" name="Marcador de número de diapositiva 6"/>
          <p:cNvSpPr txBox="1">
            <a:spLocks noGrp="1"/>
          </p:cNvSpPr>
          <p:nvPr>
            <p:ph type="sldNum" sz="quarter" idx="8"/>
          </p:nvPr>
        </p:nvSpPr>
        <p:spPr/>
        <p:txBody>
          <a:bodyPr/>
          <a:lstStyle>
            <a:lvl1pPr>
              <a:defRPr/>
            </a:lvl1pPr>
          </a:lstStyle>
          <a:p>
            <a:fld id="{5F0B19C1-9DC3-4E3F-B1DE-18E593D0297C}" type="slidenum">
              <a:rPr/>
              <a:pPr/>
              <a:t>‹Nº›</a:t>
            </a:fld>
            <a:endParaRPr/>
          </a:p>
        </p:txBody>
      </p:sp>
    </p:spTree>
    <p:extLst>
      <p:ext uri="{BB962C8B-B14F-4D97-AF65-F5344CB8AC3E}">
        <p14:creationId xmlns="" xmlns:p14="http://schemas.microsoft.com/office/powerpoint/2010/main" val="2045381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02F73AE6-2050-4E5F-9415-A1BD9DED1681}" type="datetime1">
              <a:rPr lang="es-ES"/>
              <a:pPr/>
              <a:t>22/03/2017</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A97797B8-1770-434E-AA41-B9C7D9F6F5B0}" type="slidenum">
              <a:rPr/>
              <a:pPr/>
              <a:t>‹Nº›</a:t>
            </a:fld>
            <a:endParaRPr/>
          </a:p>
        </p:txBody>
      </p:sp>
    </p:spTree>
    <p:extLst>
      <p:ext uri="{BB962C8B-B14F-4D97-AF65-F5344CB8AC3E}">
        <p14:creationId xmlns="" xmlns:p14="http://schemas.microsoft.com/office/powerpoint/2010/main" val="27456052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9400" y="273048"/>
            <a:ext cx="2057400" cy="5857875"/>
          </a:xfrm>
        </p:spPr>
        <p:txBody>
          <a:bodyPr vert="eaVert"/>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273048"/>
            <a:ext cx="6019796" cy="5857875"/>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3BAC7183-404B-472F-884A-1983B5EE2AA7}" type="datetime1">
              <a:rPr lang="es-ES"/>
              <a:pPr/>
              <a:t>22/03/2017</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33791F62-9588-40B9-AE05-3DA26C239DB1}" type="slidenum">
              <a:rPr/>
              <a:pPr/>
              <a:t>‹Nº›</a:t>
            </a:fld>
            <a:endParaRPr/>
          </a:p>
        </p:txBody>
      </p:sp>
    </p:spTree>
    <p:extLst>
      <p:ext uri="{BB962C8B-B14F-4D97-AF65-F5344CB8AC3E}">
        <p14:creationId xmlns="" xmlns:p14="http://schemas.microsoft.com/office/powerpoint/2010/main" val="14124889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5800" y="2130423"/>
            <a:ext cx="7772400" cy="1470026"/>
          </a:xfrm>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3 Marcador de fecha"/>
          <p:cNvSpPr txBox="1">
            <a:spLocks noGrp="1"/>
          </p:cNvSpPr>
          <p:nvPr>
            <p:ph type="dt" sz="half" idx="7"/>
          </p:nvPr>
        </p:nvSpPr>
        <p:spPr/>
        <p:txBody>
          <a:bodyPr/>
          <a:lstStyle>
            <a:lvl1pPr>
              <a:defRPr/>
            </a:lvl1pPr>
          </a:lstStyle>
          <a:p>
            <a:fld id="{A4CBAC94-6236-4830-A2D4-1F0FC2007FF8}" type="datetime1">
              <a:rPr lang="es-ES"/>
              <a:pPr/>
              <a:t>22/03/2017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1BEBE1CE-1B37-4BED-9439-5C05464D7FE4}" type="slidenum">
              <a:rPr/>
              <a:pPr/>
              <a:t>‹Nº›</a:t>
            </a:fld>
            <a:endParaRPr/>
          </a:p>
        </p:txBody>
      </p:sp>
    </p:spTree>
    <p:extLst>
      <p:ext uri="{BB962C8B-B14F-4D97-AF65-F5344CB8AC3E}">
        <p14:creationId xmlns="" xmlns:p14="http://schemas.microsoft.com/office/powerpoint/2010/main" val="108356270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7D44B7D5-B739-4868-9273-7F0DA7958FE1}" type="datetime1">
              <a:rPr lang="es-ES"/>
              <a:pPr/>
              <a:t>22/03/2017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08B3E629-D4C4-4363-A123-406704AE93FE}" type="slidenum">
              <a:rPr/>
              <a:pPr/>
              <a:t>‹Nº›</a:t>
            </a:fld>
            <a:endParaRPr/>
          </a:p>
        </p:txBody>
      </p:sp>
    </p:spTree>
    <p:extLst>
      <p:ext uri="{BB962C8B-B14F-4D97-AF65-F5344CB8AC3E}">
        <p14:creationId xmlns="" xmlns:p14="http://schemas.microsoft.com/office/powerpoint/2010/main" val="10522425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Ctr="0"/>
          <a:lstStyle>
            <a:lvl1pPr algn="l">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7"/>
          </p:nvPr>
        </p:nvSpPr>
        <p:spPr/>
        <p:txBody>
          <a:bodyPr/>
          <a:lstStyle>
            <a:lvl1pPr>
              <a:defRPr/>
            </a:lvl1pPr>
          </a:lstStyle>
          <a:p>
            <a:fld id="{47E4558B-BA31-4AB8-BD8B-13B4C8272526}" type="datetime1">
              <a:rPr lang="es-ES"/>
              <a:pPr/>
              <a:t>22/03/2017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22E58759-5BB2-4C31-96EC-A67F427682D3}" type="slidenum">
              <a:rPr/>
              <a:pPr/>
              <a:t>‹Nº›</a:t>
            </a:fld>
            <a:endParaRPr/>
          </a:p>
        </p:txBody>
      </p:sp>
    </p:spTree>
    <p:extLst>
      <p:ext uri="{BB962C8B-B14F-4D97-AF65-F5344CB8AC3E}">
        <p14:creationId xmlns="" xmlns:p14="http://schemas.microsoft.com/office/powerpoint/2010/main" val="11078990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457200" y="1600200"/>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48196" y="1600200"/>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txBox="1">
            <a:spLocks noGrp="1"/>
          </p:cNvSpPr>
          <p:nvPr>
            <p:ph type="dt" sz="half" idx="7"/>
          </p:nvPr>
        </p:nvSpPr>
        <p:spPr/>
        <p:txBody>
          <a:bodyPr/>
          <a:lstStyle>
            <a:lvl1pPr>
              <a:defRPr/>
            </a:lvl1pPr>
          </a:lstStyle>
          <a:p>
            <a:fld id="{FD57C96C-7D2B-47F3-9CD3-FB6CB9014EB7}" type="datetime1">
              <a:rPr lang="es-ES"/>
              <a:pPr/>
              <a:t>22/03/2017</a:t>
            </a:fld>
            <a:endParaRPr/>
          </a:p>
        </p:txBody>
      </p:sp>
      <p:sp>
        <p:nvSpPr>
          <p:cNvPr id="6" name="5 Marcador de pie de página"/>
          <p:cNvSpPr txBox="1">
            <a:spLocks noGrp="1"/>
          </p:cNvSpPr>
          <p:nvPr>
            <p:ph type="ftr" sz="quarter" idx="9"/>
          </p:nvPr>
        </p:nvSpPr>
        <p:spPr/>
        <p:txBody>
          <a:bodyPr/>
          <a:lstStyle>
            <a:lvl1pPr>
              <a:defRPr/>
            </a:lvl1pPr>
          </a:lstStyle>
          <a:p>
            <a:endParaRPr/>
          </a:p>
        </p:txBody>
      </p:sp>
      <p:sp>
        <p:nvSpPr>
          <p:cNvPr id="7" name="6 Marcador de número de diapositiva"/>
          <p:cNvSpPr txBox="1">
            <a:spLocks noGrp="1"/>
          </p:cNvSpPr>
          <p:nvPr>
            <p:ph type="sldNum" sz="quarter" idx="8"/>
          </p:nvPr>
        </p:nvSpPr>
        <p:spPr/>
        <p:txBody>
          <a:bodyPr/>
          <a:lstStyle>
            <a:lvl1pPr>
              <a:defRPr/>
            </a:lvl1pPr>
          </a:lstStyle>
          <a:p>
            <a:fld id="{ECC8DEE1-049F-4330-88E7-50743D25B6E9}" type="slidenum">
              <a:rPr/>
              <a:pPr/>
              <a:t>‹Nº›</a:t>
            </a:fld>
            <a:endParaRPr/>
          </a:p>
        </p:txBody>
      </p:sp>
    </p:spTree>
    <p:extLst>
      <p:ext uri="{BB962C8B-B14F-4D97-AF65-F5344CB8AC3E}">
        <p14:creationId xmlns="" xmlns:p14="http://schemas.microsoft.com/office/powerpoint/2010/main" val="3958084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E2DFE3E-87E9-4172-BDA5-93AA04FBA811}" type="datetimeFigureOut">
              <a:rPr lang="es-ES" smtClean="0"/>
              <a:pPr/>
              <a:t>22/03/2017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txBox="1">
            <a:spLocks noGrp="1"/>
          </p:cNvSpPr>
          <p:nvPr>
            <p:ph type="dt" sz="half" idx="7"/>
          </p:nvPr>
        </p:nvSpPr>
        <p:spPr/>
        <p:txBody>
          <a:bodyPr/>
          <a:lstStyle>
            <a:lvl1pPr>
              <a:defRPr/>
            </a:lvl1pPr>
          </a:lstStyle>
          <a:p>
            <a:fld id="{CC666D9E-AF37-416A-A7AA-CBF4D8526028}" type="datetime1">
              <a:rPr lang="es-ES"/>
              <a:pPr/>
              <a:t>22/03/2017</a:t>
            </a:fld>
            <a:endParaRPr/>
          </a:p>
        </p:txBody>
      </p:sp>
      <p:sp>
        <p:nvSpPr>
          <p:cNvPr id="8" name="7 Marcador de pie de página"/>
          <p:cNvSpPr txBox="1">
            <a:spLocks noGrp="1"/>
          </p:cNvSpPr>
          <p:nvPr>
            <p:ph type="ftr" sz="quarter" idx="9"/>
          </p:nvPr>
        </p:nvSpPr>
        <p:spPr/>
        <p:txBody>
          <a:bodyPr/>
          <a:lstStyle>
            <a:lvl1pPr>
              <a:defRPr/>
            </a:lvl1pPr>
          </a:lstStyle>
          <a:p>
            <a:endParaRPr/>
          </a:p>
        </p:txBody>
      </p:sp>
      <p:sp>
        <p:nvSpPr>
          <p:cNvPr id="9" name="8 Marcador de número de diapositiva"/>
          <p:cNvSpPr txBox="1">
            <a:spLocks noGrp="1"/>
          </p:cNvSpPr>
          <p:nvPr>
            <p:ph type="sldNum" sz="quarter" idx="8"/>
          </p:nvPr>
        </p:nvSpPr>
        <p:spPr/>
        <p:txBody>
          <a:bodyPr/>
          <a:lstStyle>
            <a:lvl1pPr>
              <a:defRPr/>
            </a:lvl1pPr>
          </a:lstStyle>
          <a:p>
            <a:fld id="{57CE6827-5C76-47DE-98AC-C55B08112016}" type="slidenum">
              <a:rPr/>
              <a:pPr/>
              <a:t>‹Nº›</a:t>
            </a:fld>
            <a:endParaRPr/>
          </a:p>
        </p:txBody>
      </p:sp>
    </p:spTree>
    <p:extLst>
      <p:ext uri="{BB962C8B-B14F-4D97-AF65-F5344CB8AC3E}">
        <p14:creationId xmlns="" xmlns:p14="http://schemas.microsoft.com/office/powerpoint/2010/main" val="331614719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fecha"/>
          <p:cNvSpPr txBox="1">
            <a:spLocks noGrp="1"/>
          </p:cNvSpPr>
          <p:nvPr>
            <p:ph type="dt" sz="half" idx="7"/>
          </p:nvPr>
        </p:nvSpPr>
        <p:spPr/>
        <p:txBody>
          <a:bodyPr/>
          <a:lstStyle>
            <a:lvl1pPr>
              <a:defRPr/>
            </a:lvl1pPr>
          </a:lstStyle>
          <a:p>
            <a:fld id="{D8AB75C5-773C-4FA2-B283-AE62D35C6DC3}" type="datetime1">
              <a:rPr lang="es-ES"/>
              <a:pPr/>
              <a:t>22/03/2017</a:t>
            </a:fld>
            <a:endParaRPr/>
          </a:p>
        </p:txBody>
      </p:sp>
      <p:sp>
        <p:nvSpPr>
          <p:cNvPr id="4" name="3 Marcador de pie de página"/>
          <p:cNvSpPr txBox="1">
            <a:spLocks noGrp="1"/>
          </p:cNvSpPr>
          <p:nvPr>
            <p:ph type="ftr" sz="quarter" idx="9"/>
          </p:nvPr>
        </p:nvSpPr>
        <p:spPr/>
        <p:txBody>
          <a:bodyPr/>
          <a:lstStyle>
            <a:lvl1pPr>
              <a:defRPr/>
            </a:lvl1pPr>
          </a:lstStyle>
          <a:p>
            <a:endParaRPr/>
          </a:p>
        </p:txBody>
      </p:sp>
      <p:sp>
        <p:nvSpPr>
          <p:cNvPr id="5" name="4 Marcador de número de diapositiva"/>
          <p:cNvSpPr txBox="1">
            <a:spLocks noGrp="1"/>
          </p:cNvSpPr>
          <p:nvPr>
            <p:ph type="sldNum" sz="quarter" idx="8"/>
          </p:nvPr>
        </p:nvSpPr>
        <p:spPr/>
        <p:txBody>
          <a:bodyPr/>
          <a:lstStyle>
            <a:lvl1pPr>
              <a:defRPr/>
            </a:lvl1pPr>
          </a:lstStyle>
          <a:p>
            <a:fld id="{12559412-75AE-4D69-AABB-A33E275C4107}" type="slidenum">
              <a:rPr/>
              <a:pPr/>
              <a:t>‹Nº›</a:t>
            </a:fld>
            <a:endParaRPr/>
          </a:p>
        </p:txBody>
      </p:sp>
    </p:spTree>
    <p:extLst>
      <p:ext uri="{BB962C8B-B14F-4D97-AF65-F5344CB8AC3E}">
        <p14:creationId xmlns="" xmlns:p14="http://schemas.microsoft.com/office/powerpoint/2010/main" val="384518771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fld id="{9FA5981E-AC97-4BC1-9F84-0A7E375DEE2F}" type="datetime1">
              <a:rPr lang="es-ES"/>
              <a:pPr/>
              <a:t>22/03/2017</a:t>
            </a:fld>
            <a:endParaRPr/>
          </a:p>
        </p:txBody>
      </p:sp>
      <p:sp>
        <p:nvSpPr>
          <p:cNvPr id="3" name="2 Marcador de pie de página"/>
          <p:cNvSpPr txBox="1">
            <a:spLocks noGrp="1"/>
          </p:cNvSpPr>
          <p:nvPr>
            <p:ph type="ftr" sz="quarter" idx="9"/>
          </p:nvPr>
        </p:nvSpPr>
        <p:spPr/>
        <p:txBody>
          <a:bodyPr/>
          <a:lstStyle>
            <a:lvl1pPr>
              <a:defRPr/>
            </a:lvl1pPr>
          </a:lstStyle>
          <a:p>
            <a:endParaRPr/>
          </a:p>
        </p:txBody>
      </p:sp>
      <p:sp>
        <p:nvSpPr>
          <p:cNvPr id="4" name="3 Marcador de número de diapositiva"/>
          <p:cNvSpPr txBox="1">
            <a:spLocks noGrp="1"/>
          </p:cNvSpPr>
          <p:nvPr>
            <p:ph type="sldNum" sz="quarter" idx="8"/>
          </p:nvPr>
        </p:nvSpPr>
        <p:spPr/>
        <p:txBody>
          <a:bodyPr/>
          <a:lstStyle>
            <a:lvl1pPr>
              <a:defRPr/>
            </a:lvl1pPr>
          </a:lstStyle>
          <a:p>
            <a:fld id="{E0D8500A-B285-412C-A904-52A4BD816AAD}" type="slidenum">
              <a:rPr/>
              <a:pPr/>
              <a:t>‹Nº›</a:t>
            </a:fld>
            <a:endParaRPr/>
          </a:p>
        </p:txBody>
      </p:sp>
    </p:spTree>
    <p:extLst>
      <p:ext uri="{BB962C8B-B14F-4D97-AF65-F5344CB8AC3E}">
        <p14:creationId xmlns="" xmlns:p14="http://schemas.microsoft.com/office/powerpoint/2010/main" val="11205144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nchorCtr="0"/>
          <a:lstStyle>
            <a:lvl1pPr algn="l">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a:lvl1pPr>
            <a:lvl2pPr>
              <a:defRPr sz="2800"/>
            </a:lvl2pPr>
            <a:lvl3pPr>
              <a:defRPr sz="2400"/>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fld id="{58F14A3D-1BC9-42F4-ACE7-124B1DF92F7F}" type="datetime1">
              <a:rPr lang="es-ES"/>
              <a:pPr/>
              <a:t>22/03/2017</a:t>
            </a:fld>
            <a:endParaRPr/>
          </a:p>
        </p:txBody>
      </p:sp>
      <p:sp>
        <p:nvSpPr>
          <p:cNvPr id="6" name="5 Marcador de pie de página"/>
          <p:cNvSpPr txBox="1">
            <a:spLocks noGrp="1"/>
          </p:cNvSpPr>
          <p:nvPr>
            <p:ph type="ftr" sz="quarter" idx="9"/>
          </p:nvPr>
        </p:nvSpPr>
        <p:spPr/>
        <p:txBody>
          <a:bodyPr/>
          <a:lstStyle>
            <a:lvl1pPr>
              <a:defRPr/>
            </a:lvl1pPr>
          </a:lstStyle>
          <a:p>
            <a:endParaRPr/>
          </a:p>
        </p:txBody>
      </p:sp>
      <p:sp>
        <p:nvSpPr>
          <p:cNvPr id="7" name="6 Marcador de número de diapositiva"/>
          <p:cNvSpPr txBox="1">
            <a:spLocks noGrp="1"/>
          </p:cNvSpPr>
          <p:nvPr>
            <p:ph type="sldNum" sz="quarter" idx="8"/>
          </p:nvPr>
        </p:nvSpPr>
        <p:spPr/>
        <p:txBody>
          <a:bodyPr/>
          <a:lstStyle>
            <a:lvl1pPr>
              <a:defRPr/>
            </a:lvl1pPr>
          </a:lstStyle>
          <a:p>
            <a:fld id="{BB4857BD-1825-45E4-BB2F-77694EFC3B5D}" type="slidenum">
              <a:rPr/>
              <a:pPr/>
              <a:t>‹Nº›</a:t>
            </a:fld>
            <a:endParaRPr/>
          </a:p>
        </p:txBody>
      </p:sp>
    </p:spTree>
    <p:extLst>
      <p:ext uri="{BB962C8B-B14F-4D97-AF65-F5344CB8AC3E}">
        <p14:creationId xmlns="" xmlns:p14="http://schemas.microsoft.com/office/powerpoint/2010/main" val="307411786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nchorCtr="0"/>
          <a:lstStyle>
            <a:lvl1pPr algn="l">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a:lvl1pPr>
          </a:lstStyle>
          <a:p>
            <a:pPr lvl="0"/>
            <a:endParaRPr lang="es-ES"/>
          </a:p>
        </p:txBody>
      </p:sp>
      <p:sp>
        <p:nvSpPr>
          <p:cNvPr id="4" name="3 Marcador de texto"/>
          <p:cNvSpPr txBox="1">
            <a:spLocks noGrp="1"/>
          </p:cNvSpPr>
          <p:nvPr>
            <p:ph type="body" idx="2"/>
          </p:nvPr>
        </p:nvSpPr>
        <p:spPr>
          <a:xfrm>
            <a:off x="1792288" y="5367335"/>
            <a:ext cx="5486400" cy="8048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fld id="{34B03E21-5108-4EE2-A194-E72CAC2B0AC1}" type="datetime1">
              <a:rPr lang="es-ES"/>
              <a:pPr/>
              <a:t>22/03/2017</a:t>
            </a:fld>
            <a:endParaRPr/>
          </a:p>
        </p:txBody>
      </p:sp>
      <p:sp>
        <p:nvSpPr>
          <p:cNvPr id="6" name="5 Marcador de pie de página"/>
          <p:cNvSpPr txBox="1">
            <a:spLocks noGrp="1"/>
          </p:cNvSpPr>
          <p:nvPr>
            <p:ph type="ftr" sz="quarter" idx="9"/>
          </p:nvPr>
        </p:nvSpPr>
        <p:spPr/>
        <p:txBody>
          <a:bodyPr/>
          <a:lstStyle>
            <a:lvl1pPr>
              <a:defRPr/>
            </a:lvl1pPr>
          </a:lstStyle>
          <a:p>
            <a:endParaRPr/>
          </a:p>
        </p:txBody>
      </p:sp>
      <p:sp>
        <p:nvSpPr>
          <p:cNvPr id="7" name="6 Marcador de número de diapositiva"/>
          <p:cNvSpPr txBox="1">
            <a:spLocks noGrp="1"/>
          </p:cNvSpPr>
          <p:nvPr>
            <p:ph type="sldNum" sz="quarter" idx="8"/>
          </p:nvPr>
        </p:nvSpPr>
        <p:spPr/>
        <p:txBody>
          <a:bodyPr/>
          <a:lstStyle>
            <a:lvl1pPr>
              <a:defRPr/>
            </a:lvl1pPr>
          </a:lstStyle>
          <a:p>
            <a:fld id="{BA608808-E85E-49CF-8B79-8B1D061A7F10}" type="slidenum">
              <a:rPr/>
              <a:pPr/>
              <a:t>‹Nº›</a:t>
            </a:fld>
            <a:endParaRPr/>
          </a:p>
        </p:txBody>
      </p:sp>
    </p:spTree>
    <p:extLst>
      <p:ext uri="{BB962C8B-B14F-4D97-AF65-F5344CB8AC3E}">
        <p14:creationId xmlns="" xmlns:p14="http://schemas.microsoft.com/office/powerpoint/2010/main" val="36533002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FF0E78C1-DCB5-471D-8E09-C16D72109C73}" type="datetime1">
              <a:rPr lang="es-ES"/>
              <a:pPr/>
              <a:t>22/03/2017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451F054D-11BC-483C-AF63-A4CFECB43909}" type="slidenum">
              <a:rPr/>
              <a:pPr/>
              <a:t>‹Nº›</a:t>
            </a:fld>
            <a:endParaRPr/>
          </a:p>
        </p:txBody>
      </p:sp>
    </p:spTree>
    <p:extLst>
      <p:ext uri="{BB962C8B-B14F-4D97-AF65-F5344CB8AC3E}">
        <p14:creationId xmlns="" xmlns:p14="http://schemas.microsoft.com/office/powerpoint/2010/main" val="30768911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629400" y="274640"/>
            <a:ext cx="2057400" cy="5851529"/>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ADD25581-8168-4712-A564-82AF8A01818E}" type="datetime1">
              <a:rPr lang="es-ES"/>
              <a:pPr/>
              <a:t>22/03/2017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527EE79A-C30B-4684-B021-05AA910F50D1}" type="slidenum">
              <a:rPr/>
              <a:pPr/>
              <a:t>‹Nº›</a:t>
            </a:fld>
            <a:endParaRPr/>
          </a:p>
        </p:txBody>
      </p:sp>
    </p:spTree>
    <p:extLst>
      <p:ext uri="{BB962C8B-B14F-4D97-AF65-F5344CB8AC3E}">
        <p14:creationId xmlns="" xmlns:p14="http://schemas.microsoft.com/office/powerpoint/2010/main" val="30726377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5800" y="2130423"/>
            <a:ext cx="7772400" cy="1470026"/>
          </a:xfrm>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3 Marcador de fecha"/>
          <p:cNvSpPr txBox="1">
            <a:spLocks noGrp="1"/>
          </p:cNvSpPr>
          <p:nvPr>
            <p:ph type="dt" sz="half" idx="7"/>
          </p:nvPr>
        </p:nvSpPr>
        <p:spPr/>
        <p:txBody>
          <a:bodyPr/>
          <a:lstStyle>
            <a:lvl1pPr>
              <a:defRPr/>
            </a:lvl1pPr>
          </a:lstStyle>
          <a:p>
            <a:fld id="{917BC787-CFE3-46B7-BA51-416A73F5B23C}" type="datetime1">
              <a:rPr lang="es-ES"/>
              <a:pPr/>
              <a:t>22/03/2017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90F0E9DA-7655-4A1F-91D5-28E8064E7DDE}" type="slidenum">
              <a:rPr/>
              <a:pPr/>
              <a:t>‹Nº›</a:t>
            </a:fld>
            <a:endParaRPr/>
          </a:p>
        </p:txBody>
      </p:sp>
    </p:spTree>
    <p:extLst>
      <p:ext uri="{BB962C8B-B14F-4D97-AF65-F5344CB8AC3E}">
        <p14:creationId xmlns="" xmlns:p14="http://schemas.microsoft.com/office/powerpoint/2010/main" val="11168294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2C936961-4F9E-4342-881D-48AE92CD1E92}" type="datetime1">
              <a:rPr lang="es-ES"/>
              <a:pPr/>
              <a:t>22/03/2017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87BEFEBF-5A95-4197-998E-CA7C620BE36F}" type="slidenum">
              <a:rPr/>
              <a:pPr/>
              <a:t>‹Nº›</a:t>
            </a:fld>
            <a:endParaRPr/>
          </a:p>
        </p:txBody>
      </p:sp>
    </p:spTree>
    <p:extLst>
      <p:ext uri="{BB962C8B-B14F-4D97-AF65-F5344CB8AC3E}">
        <p14:creationId xmlns="" xmlns:p14="http://schemas.microsoft.com/office/powerpoint/2010/main" val="39942048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t"/>
          <a:lstStyle>
            <a:lvl1pPr>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7"/>
          </p:nvPr>
        </p:nvSpPr>
        <p:spPr/>
        <p:txBody>
          <a:bodyPr/>
          <a:lstStyle>
            <a:lvl1pPr>
              <a:defRPr/>
            </a:lvl1pPr>
          </a:lstStyle>
          <a:p>
            <a:fld id="{F71A20A7-9ED5-4CBF-8F6B-9E6CEC706BCA}" type="datetime1">
              <a:rPr lang="es-ES"/>
              <a:pPr/>
              <a:t>22/03/2017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09457C71-ABD2-465C-9F7C-D127F7A0C74D}" type="slidenum">
              <a:rPr/>
              <a:pPr/>
              <a:t>‹Nº›</a:t>
            </a:fld>
            <a:endParaRPr/>
          </a:p>
        </p:txBody>
      </p:sp>
    </p:spTree>
    <p:extLst>
      <p:ext uri="{BB962C8B-B14F-4D97-AF65-F5344CB8AC3E}">
        <p14:creationId xmlns="" xmlns:p14="http://schemas.microsoft.com/office/powerpoint/2010/main" val="10044312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E2DFE3E-87E9-4172-BDA5-93AA04FBA811}" type="datetimeFigureOut">
              <a:rPr lang="es-ES" smtClean="0"/>
              <a:pPr/>
              <a:t>22/03/2017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457200" y="1604964"/>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48196" y="1604964"/>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txBox="1">
            <a:spLocks noGrp="1"/>
          </p:cNvSpPr>
          <p:nvPr>
            <p:ph type="dt" sz="half" idx="7"/>
          </p:nvPr>
        </p:nvSpPr>
        <p:spPr/>
        <p:txBody>
          <a:bodyPr/>
          <a:lstStyle>
            <a:lvl1pPr>
              <a:defRPr/>
            </a:lvl1pPr>
          </a:lstStyle>
          <a:p>
            <a:fld id="{E1C5B327-671A-4E57-A036-B34C88450761}" type="datetime1">
              <a:rPr lang="es-ES"/>
              <a:pPr/>
              <a:t>22/03/2017</a:t>
            </a:fld>
            <a:endParaRPr/>
          </a:p>
        </p:txBody>
      </p:sp>
      <p:sp>
        <p:nvSpPr>
          <p:cNvPr id="6" name="5 Marcador de pie de página"/>
          <p:cNvSpPr txBox="1">
            <a:spLocks noGrp="1"/>
          </p:cNvSpPr>
          <p:nvPr>
            <p:ph type="ftr" sz="quarter" idx="9"/>
          </p:nvPr>
        </p:nvSpPr>
        <p:spPr/>
        <p:txBody>
          <a:bodyPr/>
          <a:lstStyle>
            <a:lvl1pPr>
              <a:defRPr/>
            </a:lvl1pPr>
          </a:lstStyle>
          <a:p>
            <a:endParaRPr/>
          </a:p>
        </p:txBody>
      </p:sp>
      <p:sp>
        <p:nvSpPr>
          <p:cNvPr id="7" name="6 Marcador de número de diapositiva"/>
          <p:cNvSpPr txBox="1">
            <a:spLocks noGrp="1"/>
          </p:cNvSpPr>
          <p:nvPr>
            <p:ph type="sldNum" sz="quarter" idx="8"/>
          </p:nvPr>
        </p:nvSpPr>
        <p:spPr/>
        <p:txBody>
          <a:bodyPr/>
          <a:lstStyle>
            <a:lvl1pPr>
              <a:defRPr/>
            </a:lvl1pPr>
          </a:lstStyle>
          <a:p>
            <a:fld id="{CAAC60E7-C60C-4116-ADCA-C509AFE68A11}" type="slidenum">
              <a:rPr/>
              <a:pPr/>
              <a:t>‹Nº›</a:t>
            </a:fld>
            <a:endParaRPr/>
          </a:p>
        </p:txBody>
      </p:sp>
    </p:spTree>
    <p:extLst>
      <p:ext uri="{BB962C8B-B14F-4D97-AF65-F5344CB8AC3E}">
        <p14:creationId xmlns="" xmlns:p14="http://schemas.microsoft.com/office/powerpoint/2010/main" val="4079020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4640"/>
            <a:ext cx="8229600" cy="1143000"/>
          </a:xfrm>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txBox="1">
            <a:spLocks noGrp="1"/>
          </p:cNvSpPr>
          <p:nvPr>
            <p:ph type="dt" sz="half" idx="7"/>
          </p:nvPr>
        </p:nvSpPr>
        <p:spPr/>
        <p:txBody>
          <a:bodyPr/>
          <a:lstStyle>
            <a:lvl1pPr>
              <a:defRPr/>
            </a:lvl1pPr>
          </a:lstStyle>
          <a:p>
            <a:fld id="{B0F50D71-FF5D-473B-839E-D14C7A1C66FC}" type="datetime1">
              <a:rPr lang="es-ES"/>
              <a:pPr/>
              <a:t>22/03/2017</a:t>
            </a:fld>
            <a:endParaRPr/>
          </a:p>
        </p:txBody>
      </p:sp>
      <p:sp>
        <p:nvSpPr>
          <p:cNvPr id="8" name="7 Marcador de pie de página"/>
          <p:cNvSpPr txBox="1">
            <a:spLocks noGrp="1"/>
          </p:cNvSpPr>
          <p:nvPr>
            <p:ph type="ftr" sz="quarter" idx="9"/>
          </p:nvPr>
        </p:nvSpPr>
        <p:spPr/>
        <p:txBody>
          <a:bodyPr/>
          <a:lstStyle>
            <a:lvl1pPr>
              <a:defRPr/>
            </a:lvl1pPr>
          </a:lstStyle>
          <a:p>
            <a:endParaRPr/>
          </a:p>
        </p:txBody>
      </p:sp>
      <p:sp>
        <p:nvSpPr>
          <p:cNvPr id="9" name="8 Marcador de número de diapositiva"/>
          <p:cNvSpPr txBox="1">
            <a:spLocks noGrp="1"/>
          </p:cNvSpPr>
          <p:nvPr>
            <p:ph type="sldNum" sz="quarter" idx="8"/>
          </p:nvPr>
        </p:nvSpPr>
        <p:spPr/>
        <p:txBody>
          <a:bodyPr/>
          <a:lstStyle>
            <a:lvl1pPr>
              <a:defRPr/>
            </a:lvl1pPr>
          </a:lstStyle>
          <a:p>
            <a:fld id="{2187E6FF-2DDD-4E75-A3FE-808CCF4E2087}" type="slidenum">
              <a:rPr/>
              <a:pPr/>
              <a:t>‹Nº›</a:t>
            </a:fld>
            <a:endParaRPr/>
          </a:p>
        </p:txBody>
      </p:sp>
    </p:spTree>
    <p:extLst>
      <p:ext uri="{BB962C8B-B14F-4D97-AF65-F5344CB8AC3E}">
        <p14:creationId xmlns="" xmlns:p14="http://schemas.microsoft.com/office/powerpoint/2010/main" val="29286182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fecha"/>
          <p:cNvSpPr txBox="1">
            <a:spLocks noGrp="1"/>
          </p:cNvSpPr>
          <p:nvPr>
            <p:ph type="dt" sz="half" idx="7"/>
          </p:nvPr>
        </p:nvSpPr>
        <p:spPr/>
        <p:txBody>
          <a:bodyPr/>
          <a:lstStyle>
            <a:lvl1pPr>
              <a:defRPr/>
            </a:lvl1pPr>
          </a:lstStyle>
          <a:p>
            <a:fld id="{DA9C9EDA-384C-46AA-BB6F-CD38D7008755}" type="datetime1">
              <a:rPr lang="es-ES"/>
              <a:pPr/>
              <a:t>22/03/2017</a:t>
            </a:fld>
            <a:endParaRPr/>
          </a:p>
        </p:txBody>
      </p:sp>
      <p:sp>
        <p:nvSpPr>
          <p:cNvPr id="4" name="3 Marcador de pie de página"/>
          <p:cNvSpPr txBox="1">
            <a:spLocks noGrp="1"/>
          </p:cNvSpPr>
          <p:nvPr>
            <p:ph type="ftr" sz="quarter" idx="9"/>
          </p:nvPr>
        </p:nvSpPr>
        <p:spPr/>
        <p:txBody>
          <a:bodyPr/>
          <a:lstStyle>
            <a:lvl1pPr>
              <a:defRPr/>
            </a:lvl1pPr>
          </a:lstStyle>
          <a:p>
            <a:endParaRPr/>
          </a:p>
        </p:txBody>
      </p:sp>
      <p:sp>
        <p:nvSpPr>
          <p:cNvPr id="5" name="4 Marcador de número de diapositiva"/>
          <p:cNvSpPr txBox="1">
            <a:spLocks noGrp="1"/>
          </p:cNvSpPr>
          <p:nvPr>
            <p:ph type="sldNum" sz="quarter" idx="8"/>
          </p:nvPr>
        </p:nvSpPr>
        <p:spPr/>
        <p:txBody>
          <a:bodyPr/>
          <a:lstStyle>
            <a:lvl1pPr>
              <a:defRPr/>
            </a:lvl1pPr>
          </a:lstStyle>
          <a:p>
            <a:fld id="{D336E0F1-A05C-48E7-B5D0-29AF1E759273}" type="slidenum">
              <a:rPr/>
              <a:pPr/>
              <a:t>‹Nº›</a:t>
            </a:fld>
            <a:endParaRPr/>
          </a:p>
        </p:txBody>
      </p:sp>
    </p:spTree>
    <p:extLst>
      <p:ext uri="{BB962C8B-B14F-4D97-AF65-F5344CB8AC3E}">
        <p14:creationId xmlns="" xmlns:p14="http://schemas.microsoft.com/office/powerpoint/2010/main" val="26555304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fld id="{7E519730-05D3-4258-8B76-D793CDC60B46}" type="datetime1">
              <a:rPr lang="es-ES"/>
              <a:pPr/>
              <a:t>22/03/2017</a:t>
            </a:fld>
            <a:endParaRPr/>
          </a:p>
        </p:txBody>
      </p:sp>
      <p:sp>
        <p:nvSpPr>
          <p:cNvPr id="3" name="2 Marcador de pie de página"/>
          <p:cNvSpPr txBox="1">
            <a:spLocks noGrp="1"/>
          </p:cNvSpPr>
          <p:nvPr>
            <p:ph type="ftr" sz="quarter" idx="9"/>
          </p:nvPr>
        </p:nvSpPr>
        <p:spPr/>
        <p:txBody>
          <a:bodyPr/>
          <a:lstStyle>
            <a:lvl1pPr>
              <a:defRPr/>
            </a:lvl1pPr>
          </a:lstStyle>
          <a:p>
            <a:endParaRPr/>
          </a:p>
        </p:txBody>
      </p:sp>
      <p:sp>
        <p:nvSpPr>
          <p:cNvPr id="4" name="3 Marcador de número de diapositiva"/>
          <p:cNvSpPr txBox="1">
            <a:spLocks noGrp="1"/>
          </p:cNvSpPr>
          <p:nvPr>
            <p:ph type="sldNum" sz="quarter" idx="8"/>
          </p:nvPr>
        </p:nvSpPr>
        <p:spPr/>
        <p:txBody>
          <a:bodyPr/>
          <a:lstStyle>
            <a:lvl1pPr>
              <a:defRPr/>
            </a:lvl1pPr>
          </a:lstStyle>
          <a:p>
            <a:fld id="{E59AC121-D5FC-4A4F-82DD-759D9C705B8A}" type="slidenum">
              <a:rPr/>
              <a:pPr/>
              <a:t>‹Nº›</a:t>
            </a:fld>
            <a:endParaRPr/>
          </a:p>
        </p:txBody>
      </p:sp>
    </p:spTree>
    <p:extLst>
      <p:ext uri="{BB962C8B-B14F-4D97-AF65-F5344CB8AC3E}">
        <p14:creationId xmlns="" xmlns:p14="http://schemas.microsoft.com/office/powerpoint/2010/main" val="1396920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lstStyle>
            <a:lvl1pPr>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a:lvl1pPr>
            <a:lvl2pPr>
              <a:defRPr sz="2800"/>
            </a:lvl2pPr>
            <a:lvl3pPr>
              <a:defRPr sz="2400"/>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fld id="{ED102BC8-D966-403A-A4B8-F81B664F8EA8}" type="datetime1">
              <a:rPr lang="es-ES"/>
              <a:pPr/>
              <a:t>22/03/2017</a:t>
            </a:fld>
            <a:endParaRPr/>
          </a:p>
        </p:txBody>
      </p:sp>
      <p:sp>
        <p:nvSpPr>
          <p:cNvPr id="6" name="5 Marcador de pie de página"/>
          <p:cNvSpPr txBox="1">
            <a:spLocks noGrp="1"/>
          </p:cNvSpPr>
          <p:nvPr>
            <p:ph type="ftr" sz="quarter" idx="9"/>
          </p:nvPr>
        </p:nvSpPr>
        <p:spPr/>
        <p:txBody>
          <a:bodyPr/>
          <a:lstStyle>
            <a:lvl1pPr>
              <a:defRPr/>
            </a:lvl1pPr>
          </a:lstStyle>
          <a:p>
            <a:endParaRPr/>
          </a:p>
        </p:txBody>
      </p:sp>
      <p:sp>
        <p:nvSpPr>
          <p:cNvPr id="7" name="6 Marcador de número de diapositiva"/>
          <p:cNvSpPr txBox="1">
            <a:spLocks noGrp="1"/>
          </p:cNvSpPr>
          <p:nvPr>
            <p:ph type="sldNum" sz="quarter" idx="8"/>
          </p:nvPr>
        </p:nvSpPr>
        <p:spPr/>
        <p:txBody>
          <a:bodyPr/>
          <a:lstStyle>
            <a:lvl1pPr>
              <a:defRPr/>
            </a:lvl1pPr>
          </a:lstStyle>
          <a:p>
            <a:fld id="{2C7197EC-0224-4D9E-8B7F-3AB5D375E60F}" type="slidenum">
              <a:rPr/>
              <a:pPr/>
              <a:t>‹Nº›</a:t>
            </a:fld>
            <a:endParaRPr/>
          </a:p>
        </p:txBody>
      </p:sp>
    </p:spTree>
    <p:extLst>
      <p:ext uri="{BB962C8B-B14F-4D97-AF65-F5344CB8AC3E}">
        <p14:creationId xmlns="" xmlns:p14="http://schemas.microsoft.com/office/powerpoint/2010/main" val="20971898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lstStyle>
            <a:lvl1pPr>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a:lvl1pPr>
          </a:lstStyle>
          <a:p>
            <a:pPr lvl="0"/>
            <a:endParaRPr lang="es-ES"/>
          </a:p>
        </p:txBody>
      </p:sp>
      <p:sp>
        <p:nvSpPr>
          <p:cNvPr id="4" name="3 Marcador de texto"/>
          <p:cNvSpPr txBox="1">
            <a:spLocks noGrp="1"/>
          </p:cNvSpPr>
          <p:nvPr>
            <p:ph type="body" idx="2"/>
          </p:nvPr>
        </p:nvSpPr>
        <p:spPr>
          <a:xfrm>
            <a:off x="1792288" y="5367335"/>
            <a:ext cx="5486400" cy="8048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fld id="{2AAFB1EA-F8C8-4CF9-8C7A-ABEBF0154A58}" type="datetime1">
              <a:rPr lang="es-ES"/>
              <a:pPr/>
              <a:t>22/03/2017</a:t>
            </a:fld>
            <a:endParaRPr/>
          </a:p>
        </p:txBody>
      </p:sp>
      <p:sp>
        <p:nvSpPr>
          <p:cNvPr id="6" name="5 Marcador de pie de página"/>
          <p:cNvSpPr txBox="1">
            <a:spLocks noGrp="1"/>
          </p:cNvSpPr>
          <p:nvPr>
            <p:ph type="ftr" sz="quarter" idx="9"/>
          </p:nvPr>
        </p:nvSpPr>
        <p:spPr/>
        <p:txBody>
          <a:bodyPr/>
          <a:lstStyle>
            <a:lvl1pPr>
              <a:defRPr/>
            </a:lvl1pPr>
          </a:lstStyle>
          <a:p>
            <a:endParaRPr/>
          </a:p>
        </p:txBody>
      </p:sp>
      <p:sp>
        <p:nvSpPr>
          <p:cNvPr id="7" name="6 Marcador de número de diapositiva"/>
          <p:cNvSpPr txBox="1">
            <a:spLocks noGrp="1"/>
          </p:cNvSpPr>
          <p:nvPr>
            <p:ph type="sldNum" sz="quarter" idx="8"/>
          </p:nvPr>
        </p:nvSpPr>
        <p:spPr/>
        <p:txBody>
          <a:bodyPr/>
          <a:lstStyle>
            <a:lvl1pPr>
              <a:defRPr/>
            </a:lvl1pPr>
          </a:lstStyle>
          <a:p>
            <a:fld id="{7B934D61-40D9-45EB-8B00-C14D86EC971C}" type="slidenum">
              <a:rPr/>
              <a:pPr/>
              <a:t>‹Nº›</a:t>
            </a:fld>
            <a:endParaRPr/>
          </a:p>
        </p:txBody>
      </p:sp>
    </p:spTree>
    <p:extLst>
      <p:ext uri="{BB962C8B-B14F-4D97-AF65-F5344CB8AC3E}">
        <p14:creationId xmlns="" xmlns:p14="http://schemas.microsoft.com/office/powerpoint/2010/main" val="6239786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958CEE49-8433-482D-B459-8F0ADADFC8C4}" type="datetime1">
              <a:rPr lang="es-ES"/>
              <a:pPr/>
              <a:t>22/03/2017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F840ED77-2069-45BE-AAC7-62B9AEF69A16}" type="slidenum">
              <a:rPr/>
              <a:pPr/>
              <a:t>‹Nº›</a:t>
            </a:fld>
            <a:endParaRPr/>
          </a:p>
        </p:txBody>
      </p:sp>
    </p:spTree>
    <p:extLst>
      <p:ext uri="{BB962C8B-B14F-4D97-AF65-F5344CB8AC3E}">
        <p14:creationId xmlns="" xmlns:p14="http://schemas.microsoft.com/office/powerpoint/2010/main" val="6910250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629400" y="273048"/>
            <a:ext cx="2057400" cy="5857875"/>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457200" y="273048"/>
            <a:ext cx="6019796" cy="5857875"/>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41655D0C-FA3E-4E42-8019-F7D2A85EC423}" type="datetime1">
              <a:rPr lang="es-ES"/>
              <a:pPr/>
              <a:t>22/03/2017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FB7ADFD2-22CC-47C2-AA69-501C5F554EF5}" type="slidenum">
              <a:rPr/>
              <a:pPr/>
              <a:t>‹Nº›</a:t>
            </a:fld>
            <a:endParaRPr/>
          </a:p>
        </p:txBody>
      </p:sp>
    </p:spTree>
    <p:extLst>
      <p:ext uri="{BB962C8B-B14F-4D97-AF65-F5344CB8AC3E}">
        <p14:creationId xmlns="" xmlns:p14="http://schemas.microsoft.com/office/powerpoint/2010/main" val="280756757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fld id="{5818EF31-1ADB-4D4D-BB54-9B6345017B8A}" type="datetime1">
              <a:rPr lang="es-ES"/>
              <a:pPr/>
              <a:t>22/03/2017</a:t>
            </a:fld>
            <a:endParaRPr/>
          </a:p>
        </p:txBody>
      </p:sp>
      <p:sp>
        <p:nvSpPr>
          <p:cNvPr id="3" name="2 Marcador de pie de página"/>
          <p:cNvSpPr txBox="1">
            <a:spLocks noGrp="1"/>
          </p:cNvSpPr>
          <p:nvPr>
            <p:ph type="ftr" sz="quarter" idx="9"/>
          </p:nvPr>
        </p:nvSpPr>
        <p:spPr/>
        <p:txBody>
          <a:bodyPr/>
          <a:lstStyle>
            <a:lvl1pPr>
              <a:defRPr/>
            </a:lvl1pPr>
          </a:lstStyle>
          <a:p>
            <a:endParaRPr/>
          </a:p>
        </p:txBody>
      </p:sp>
      <p:sp>
        <p:nvSpPr>
          <p:cNvPr id="4" name="3 Marcador de número de diapositiva"/>
          <p:cNvSpPr txBox="1">
            <a:spLocks noGrp="1"/>
          </p:cNvSpPr>
          <p:nvPr>
            <p:ph type="sldNum" sz="quarter" idx="8"/>
          </p:nvPr>
        </p:nvSpPr>
        <p:spPr/>
        <p:txBody>
          <a:bodyPr/>
          <a:lstStyle>
            <a:lvl1pPr>
              <a:defRPr/>
            </a:lvl1pPr>
          </a:lstStyle>
          <a:p>
            <a:fld id="{FCE066E3-9D68-4634-BD26-7C5A88A9E14C}" type="slidenum">
              <a:rPr/>
              <a:pPr/>
              <a:t>‹Nº›</a:t>
            </a:fld>
            <a:endParaRPr/>
          </a:p>
        </p:txBody>
      </p:sp>
      <p:sp>
        <p:nvSpPr>
          <p:cNvPr id="5" name="4 Título"/>
          <p:cNvSpPr txBox="1">
            <a:spLocks noGrp="1"/>
          </p:cNvSpPr>
          <p:nvPr>
            <p:ph type="title" idx="4294967295"/>
          </p:nvPr>
        </p:nvSpPr>
        <p:spPr/>
        <p:txBody>
          <a:bodyPr/>
          <a:lstStyle>
            <a:lvl1pPr>
              <a:defRPr/>
            </a:lvl1pPr>
          </a:lstStyle>
          <a:p>
            <a:pPr lvl="0"/>
            <a:endParaRPr lang="es-ES"/>
          </a:p>
        </p:txBody>
      </p:sp>
      <p:sp>
        <p:nvSpPr>
          <p:cNvPr id="6" name="5 Marcador de texto"/>
          <p:cNvSpPr txBox="1">
            <a:spLocks noGrp="1"/>
          </p:cNvSpPr>
          <p:nvPr>
            <p:ph type="body" idx="4294967295"/>
          </p:nvPr>
        </p:nvSpPr>
        <p:spPr/>
        <p:txBody>
          <a:bodyPr/>
          <a:lstStyle>
            <a:lvl1pPr hangingPunct="0">
              <a:defRPr>
                <a:latin typeface="Arial" pitchFamily="18"/>
              </a:defRPr>
            </a:lvl1pPr>
          </a:lstStyle>
          <a:p>
            <a:pPr lvl="0"/>
            <a:endParaRPr lang="es-ES"/>
          </a:p>
        </p:txBody>
      </p:sp>
    </p:spTree>
    <p:extLst>
      <p:ext uri="{BB962C8B-B14F-4D97-AF65-F5344CB8AC3E}">
        <p14:creationId xmlns="" xmlns:p14="http://schemas.microsoft.com/office/powerpoint/2010/main" val="12972158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E2DFE3E-87E9-4172-BDA5-93AA04FBA811}" type="datetimeFigureOut">
              <a:rPr lang="es-ES" smtClean="0"/>
              <a:pPr/>
              <a:t>22/03/2017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E2DFE3E-87E9-4172-BDA5-93AA04FBA811}" type="datetimeFigureOut">
              <a:rPr lang="es-ES" smtClean="0"/>
              <a:pPr/>
              <a:t>22/03/2017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E2DFE3E-87E9-4172-BDA5-93AA04FBA811}" type="datetimeFigureOut">
              <a:rPr lang="es-ES" smtClean="0"/>
              <a:pPr/>
              <a:t>22/03/2017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E2DFE3E-87E9-4172-BDA5-93AA04FBA811}" type="datetimeFigureOut">
              <a:rPr lang="es-ES" smtClean="0"/>
              <a:pPr/>
              <a:t>22/03/2017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DFE3E-87E9-4172-BDA5-93AA04FBA811}" type="datetimeFigureOut">
              <a:rPr lang="es-ES" smtClean="0"/>
              <a:pPr/>
              <a:t>22/03/2017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0C98C-5006-42A8-880C-1F71C44C551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9A0396E4-2C92-4FF7-8D9F-456621EEDBEB}" type="datetime1">
              <a:rPr lang="es-ES"/>
              <a:pPr/>
              <a:t>22/03/2017</a:t>
            </a:fld>
            <a:endParaRPr/>
          </a:p>
        </p:txBody>
      </p:sp>
      <p:sp>
        <p:nvSpPr>
          <p:cNvPr id="3" name="2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endParaRPr/>
          </a:p>
        </p:txBody>
      </p:sp>
      <p:sp>
        <p:nvSpPr>
          <p:cNvPr id="4" name="3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083D3883-B0A4-44D2-A210-103EF8047EF9}" type="slidenum">
              <a:rPr/>
              <a:pPr/>
              <a:t>‹Nº›</a:t>
            </a:fld>
            <a:endParaRPr/>
          </a:p>
        </p:txBody>
      </p:sp>
      <p:sp>
        <p:nvSpPr>
          <p:cNvPr id="5" name="4 Marcador de título"/>
          <p:cNvSpPr txBox="1">
            <a:spLocks noGrp="1"/>
          </p:cNvSpPr>
          <p:nvPr>
            <p:ph type="title"/>
          </p:nvPr>
        </p:nvSpPr>
        <p:spPr>
          <a:xfrm>
            <a:off x="457200" y="273597"/>
            <a:ext cx="8229243" cy="1144801"/>
          </a:xfrm>
          <a:prstGeom prst="rect">
            <a:avLst/>
          </a:prstGeom>
          <a:noFill/>
          <a:ln>
            <a:noFill/>
          </a:ln>
        </p:spPr>
        <p:txBody>
          <a:bodyPr vert="horz" wrap="square" lIns="0" tIns="0" rIns="0" bIns="0" anchor="ctr" anchorCtr="0" compatLnSpc="1"/>
          <a:lstStyle/>
          <a:p>
            <a:pPr lvl="0"/>
            <a:endParaRPr lang="es-ES"/>
          </a:p>
        </p:txBody>
      </p:sp>
      <p:sp>
        <p:nvSpPr>
          <p:cNvPr id="6" name="5 Marcador de texto"/>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 xmlns:p14="http://schemas.microsoft.com/office/powerpoint/2010/main" val="16740267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txStyles>
    <p:titleStyle>
      <a:lvl1pPr marL="0" marR="0" lvl="0" indent="0" algn="l" defTabSz="914400" rtl="0" fontAlgn="auto" hangingPunct="1">
        <a:lnSpc>
          <a:spcPct val="100000"/>
        </a:lnSpc>
        <a:spcBef>
          <a:spcPts val="0"/>
        </a:spcBef>
        <a:spcAft>
          <a:spcPts val="0"/>
        </a:spcAft>
        <a:buSzPct val="45000"/>
        <a:buFont typeface="StarSymbol"/>
        <a:buChar char="●"/>
        <a:tabLst/>
        <a:defRPr lang="es-ES" sz="18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es-ES"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45000"/>
        <a:buFont typeface="StarSymbol"/>
        <a:buChar char="●"/>
        <a:tabLst/>
        <a:defRPr lang="es-ES"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6B946173-73D1-47E7-98B7-EAD37FAAE7BB}" type="datetime1">
              <a:rPr lang="es-ES" smtClean="0"/>
              <a:pPr/>
              <a:t>22/03/2017</a:t>
            </a:fld>
            <a:endParaRPr smtClean="0"/>
          </a:p>
        </p:txBody>
      </p:sp>
      <p:sp>
        <p:nvSpPr>
          <p:cNvPr id="3" name="2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endParaRPr smtClean="0"/>
          </a:p>
        </p:txBody>
      </p:sp>
      <p:sp>
        <p:nvSpPr>
          <p:cNvPr id="4" name="3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F4D8E68D-F0B4-4775-AAE6-372228AE899C}" type="slidenum">
              <a:rPr smtClean="0"/>
              <a:pPr/>
              <a:t>‹Nº›</a:t>
            </a:fld>
            <a:endParaRPr smtClean="0"/>
          </a:p>
        </p:txBody>
      </p:sp>
      <p:sp>
        <p:nvSpPr>
          <p:cNvPr id="5" name="Marcador de título 4"/>
          <p:cNvSpPr txBox="1">
            <a:spLocks noGrp="1"/>
          </p:cNvSpPr>
          <p:nvPr>
            <p:ph type="title"/>
          </p:nvPr>
        </p:nvSpPr>
        <p:spPr>
          <a:xfrm>
            <a:off x="457200" y="273597"/>
            <a:ext cx="8229243" cy="1144801"/>
          </a:xfrm>
          <a:prstGeom prst="rect">
            <a:avLst/>
          </a:prstGeom>
          <a:noFill/>
          <a:ln>
            <a:noFill/>
          </a:ln>
        </p:spPr>
        <p:txBody>
          <a:bodyPr vert="horz" wrap="square" lIns="0" tIns="0" rIns="0" bIns="0" anchor="ctr" anchorCtr="0" compatLnSpc="1">
            <a:noAutofit/>
          </a:bodyPr>
          <a:lstStyle/>
          <a:p>
            <a:pPr lvl="0"/>
            <a:endParaRPr lang="es-ES"/>
          </a:p>
        </p:txBody>
      </p:sp>
      <p:sp>
        <p:nvSpPr>
          <p:cNvPr id="6" name="Marcador de texto 5"/>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no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 xmlns:p14="http://schemas.microsoft.com/office/powerpoint/2010/main" val="28030581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Microsoft YaHei" pitchFamily="2"/>
          <a:cs typeface="Mangal" pitchFamily="2"/>
        </a:defRPr>
      </a:lvl1pPr>
    </p:titleStyle>
    <p:bodyStyle>
      <a:lvl1pPr marL="0" marR="0" lvl="0" indent="0" algn="l" defTabSz="914400" rtl="0" fontAlgn="auto" hangingPunct="1">
        <a:lnSpc>
          <a:spcPct val="100000"/>
        </a:lnSpc>
        <a:spcBef>
          <a:spcPts val="0"/>
        </a:spcBef>
        <a:spcAft>
          <a:spcPts val="1415"/>
        </a:spcAft>
        <a:buNone/>
        <a:tabLst/>
        <a:defRPr lang="es-ES" sz="3200" b="0" i="0" u="none" strike="noStrike" kern="1200" cap="none" spc="0" baseline="0">
          <a:solidFill>
            <a:srgbClr val="000000"/>
          </a:solidFill>
          <a:uFillTx/>
          <a:latin typeface="Calibri" pitchFamily="18"/>
          <a:ea typeface="Microsoft YaHei" pitchFamily="2"/>
          <a:cs typeface="Mang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s-ES" sz="24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ea typeface=""/>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4676"/>
            <a:ext cx="8229243" cy="1142643"/>
          </a:xfrm>
          <a:prstGeom prst="rect">
            <a:avLst/>
          </a:prstGeom>
          <a:noFill/>
          <a:ln>
            <a:noFill/>
          </a:ln>
        </p:spPr>
        <p:txBody>
          <a:bodyPr vert="horz" wrap="square" lIns="90004" tIns="44997" rIns="90004" bIns="44997" anchor="t" anchorCtr="1" compatLnSpc="1">
            <a:noAutofit/>
          </a:bodyPr>
          <a:lstStyle/>
          <a:p>
            <a:pPr lvl="0"/>
            <a:r>
              <a:rPr lang="es-ES"/>
              <a:t>Pulse para editar el formato del texto de títuloHaga clic para modificar el estilo de título del patrón</a:t>
            </a:r>
          </a:p>
        </p:txBody>
      </p:sp>
      <p:sp>
        <p:nvSpPr>
          <p:cNvPr id="3" name="2 Marcador de contenido"/>
          <p:cNvSpPr txBox="1">
            <a:spLocks noGrp="1"/>
          </p:cNvSpPr>
          <p:nvPr>
            <p:ph type="body" idx="1"/>
          </p:nvPr>
        </p:nvSpPr>
        <p:spPr>
          <a:xfrm>
            <a:off x="457200" y="1600200"/>
            <a:ext cx="8229243" cy="4525557"/>
          </a:xfrm>
          <a:prstGeom prst="rect">
            <a:avLst/>
          </a:prstGeom>
          <a:noFill/>
          <a:ln>
            <a:noFill/>
          </a:ln>
        </p:spPr>
        <p:txBody>
          <a:bodyPr vert="horz" wrap="square" lIns="90004" tIns="44997" rIns="90004" bIns="44997" anchor="t" anchorCtr="0" compatLnSpc="1">
            <a:noAutofit/>
          </a:bodyPr>
          <a:lstStyle/>
          <a:p>
            <a:pPr lvl="0"/>
            <a:r>
              <a:rPr lang="es-ES"/>
              <a:t>Pulse para editar los formatos del texto del esquema</a:t>
            </a:r>
          </a:p>
          <a:p>
            <a:pPr lvl="1"/>
            <a:r>
              <a:rPr lang="es-ES"/>
              <a:t>Segundo nivel del esquema</a:t>
            </a:r>
          </a:p>
          <a:p>
            <a:pPr lvl="2"/>
            <a:r>
              <a:rPr lang="es-ES"/>
              <a:t>Tercer nivel del esquema</a:t>
            </a:r>
          </a:p>
          <a:p>
            <a:pPr lvl="3"/>
            <a:r>
              <a:rPr lang="es-ES"/>
              <a:t>Cuarto nivel del esquema</a:t>
            </a:r>
          </a:p>
          <a:p>
            <a:pPr lvl="4"/>
            <a:r>
              <a:rPr lang="es-ES"/>
              <a:t>Quinto nivel del esquema</a:t>
            </a:r>
          </a:p>
          <a:p>
            <a:pPr lvl="5"/>
            <a:r>
              <a:rPr lang="es-ES"/>
              <a:t>Sexto nivel del esquema</a:t>
            </a:r>
          </a:p>
          <a:p>
            <a:pPr lvl="6"/>
            <a:r>
              <a:rPr lang="es-ES"/>
              <a:t>Séptimo nivel del esquema</a:t>
            </a:r>
          </a:p>
          <a:p>
            <a:pPr lvl="7"/>
            <a:r>
              <a:rPr lang="es-ES"/>
              <a:t>Octavo nivel del esquema</a:t>
            </a:r>
          </a:p>
          <a:p>
            <a:pPr lvl="0"/>
            <a:r>
              <a:rPr lang="es-ES"/>
              <a:t>Noveno nivel del esquemaHaga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3646E069-F0C0-4763-918A-0BACC65DF176}" type="datetime1">
              <a:rPr lang="es-ES" smtClean="0"/>
              <a:pPr/>
              <a:t>22/03/2017</a:t>
            </a:fld>
            <a:endParaRPr smtClean="0"/>
          </a:p>
        </p:txBody>
      </p:sp>
      <p:sp>
        <p:nvSpPr>
          <p:cNvPr id="5" name="4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endParaRPr smtClean="0"/>
          </a:p>
        </p:txBody>
      </p:sp>
      <p:sp>
        <p:nvSpPr>
          <p:cNvPr id="6" name="5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AEB0F03D-D702-444D-A92B-3C51C987C1BD}" type="slidenum">
              <a:rPr smtClean="0"/>
              <a:pPr/>
              <a:t>‹Nº›</a:t>
            </a:fld>
            <a:endParaRPr smtClean="0"/>
          </a:p>
        </p:txBody>
      </p:sp>
    </p:spTree>
    <p:extLst>
      <p:ext uri="{BB962C8B-B14F-4D97-AF65-F5344CB8AC3E}">
        <p14:creationId xmlns="" xmlns:p14="http://schemas.microsoft.com/office/powerpoint/2010/main" val="4187744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xStyles>
    <p:titleStyle>
      <a:lvl1pPr marL="0" marR="0" lvl="0" indent="0" algn="ctr" defTabSz="914400" rtl="0" fontAlgn="auto" hangingPunct="1">
        <a:lnSpc>
          <a:spcPct val="100000"/>
        </a:lnSpc>
        <a:spcBef>
          <a:spcPts val="0"/>
        </a:spcBef>
        <a:spcAft>
          <a:spcPts val="0"/>
        </a:spcAft>
        <a:buSzPct val="45000"/>
        <a:buFont typeface="StarSymbol"/>
        <a:buChar char="●"/>
        <a:tabLst/>
        <a:defRPr lang="es-ES" sz="44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es-ES"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45000"/>
        <a:buFont typeface="StarSymbol"/>
        <a:buChar char="●"/>
        <a:tabLst/>
        <a:defRPr lang="es-ES"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5pPr>
      <a:lvl6pPr marL="2592003" marR="0" lvl="5"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6pPr>
      <a:lvl7pPr marL="3024003" marR="0" lvl="6"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7pPr>
      <a:lvl8pPr marL="3456002" marR="0" lvl="7"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8pPr>
      <a:lvl9pPr marL="431999" marR="0" lvl="0" indent="-323999" algn="l" defTabSz="914400" rtl="0" fontAlgn="auto" hangingPunct="1">
        <a:lnSpc>
          <a:spcPct val="100000"/>
        </a:lnSpc>
        <a:spcBef>
          <a:spcPts val="0"/>
        </a:spcBef>
        <a:spcAft>
          <a:spcPts val="1415"/>
        </a:spcAft>
        <a:buSzPct val="45000"/>
        <a:buFont typeface="StarSymbol"/>
        <a:buChar char="●"/>
        <a:tabLst/>
        <a:defRPr lang="es-ES" sz="3200" b="0" i="0" u="none" strike="noStrike" kern="1200" cap="none" spc="0" baseline="0">
          <a:solidFill>
            <a:srgbClr val="000000"/>
          </a:solidFill>
          <a:uFillTx/>
          <a:latin typeface="Calibri"/>
          <a:ea typeface="Microsoft YaHei" pitchFamily="2"/>
          <a:cs typeface="Mangal" pitchFamily="2"/>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DFF80454-A42E-449D-84FD-8DBC183C332E}" type="datetime1">
              <a:rPr lang="es-ES" smtClean="0"/>
              <a:pPr/>
              <a:t>22/03/2017</a:t>
            </a:fld>
            <a:endParaRPr smtClean="0"/>
          </a:p>
        </p:txBody>
      </p:sp>
      <p:sp>
        <p:nvSpPr>
          <p:cNvPr id="3" name="2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endParaRPr smtClean="0"/>
          </a:p>
        </p:txBody>
      </p:sp>
      <p:sp>
        <p:nvSpPr>
          <p:cNvPr id="4" name="3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C04A5D9D-9290-42B6-9DAF-AA349AD1A922}" type="slidenum">
              <a:rPr smtClean="0"/>
              <a:pPr/>
              <a:t>‹Nº›</a:t>
            </a:fld>
            <a:endParaRPr smtClean="0"/>
          </a:p>
        </p:txBody>
      </p:sp>
      <p:sp>
        <p:nvSpPr>
          <p:cNvPr id="5" name="4 Marcador de título"/>
          <p:cNvSpPr txBox="1">
            <a:spLocks noGrp="1"/>
          </p:cNvSpPr>
          <p:nvPr>
            <p:ph type="title"/>
          </p:nvPr>
        </p:nvSpPr>
        <p:spPr>
          <a:xfrm>
            <a:off x="457200" y="273597"/>
            <a:ext cx="8229243" cy="1144801"/>
          </a:xfrm>
          <a:prstGeom prst="rect">
            <a:avLst/>
          </a:prstGeom>
          <a:noFill/>
          <a:ln>
            <a:noFill/>
          </a:ln>
        </p:spPr>
        <p:txBody>
          <a:bodyPr vert="horz" wrap="square" lIns="0" tIns="0" rIns="0" bIns="0" anchor="ctr" anchorCtr="0" compatLnSpc="1">
            <a:noAutofit/>
          </a:bodyPr>
          <a:lstStyle/>
          <a:p>
            <a:pPr lvl="0"/>
            <a:endParaRPr lang="es-ES"/>
          </a:p>
        </p:txBody>
      </p:sp>
      <p:sp>
        <p:nvSpPr>
          <p:cNvPr id="6" name="5 Marcador de texto"/>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no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 xmlns:p14="http://schemas.microsoft.com/office/powerpoint/2010/main" val="377611249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100000"/>
        </a:lnSpc>
        <a:spcBef>
          <a:spcPts val="0"/>
        </a:spcBef>
        <a:spcAft>
          <a:spcPts val="0"/>
        </a:spcAft>
        <a:buSzPct val="45000"/>
        <a:buFont typeface="StarSymbol"/>
        <a:buChar char="●"/>
        <a:tabLst/>
        <a:defRPr lang="es-ES" sz="18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es-ES"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45000"/>
        <a:buFont typeface="StarSymbol"/>
        <a:buChar char="●"/>
        <a:tabLst/>
        <a:defRPr lang="es-ES"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Mostrando vocacion +  30 marzo.jpg"/>
          <p:cNvSpPr>
            <a:spLocks noChangeAspect="1" noChangeArrowheads="1"/>
          </p:cNvSpPr>
          <p:nvPr/>
        </p:nvSpPr>
        <p:spPr bwMode="auto">
          <a:xfrm>
            <a:off x="155574" y="-144463"/>
            <a:ext cx="8160841" cy="8160868"/>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Mostrando vocacion +  30 marzo.jpg"/>
          <p:cNvSpPr>
            <a:spLocks noChangeAspect="1" noChangeArrowheads="1"/>
          </p:cNvSpPr>
          <p:nvPr/>
        </p:nvSpPr>
        <p:spPr bwMode="auto">
          <a:xfrm>
            <a:off x="4083594" y="999284"/>
            <a:ext cx="2936678" cy="2936688"/>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6"/>
          <p:cNvPicPr>
            <a:picLocks noChangeAspect="1"/>
          </p:cNvPicPr>
          <p:nvPr/>
        </p:nvPicPr>
        <p:blipFill>
          <a:blip r:embed="rId2"/>
          <a:stretch>
            <a:fillRect/>
          </a:stretch>
        </p:blipFill>
        <p:spPr>
          <a:xfrm>
            <a:off x="0" y="0"/>
            <a:ext cx="9144000" cy="6858000"/>
          </a:xfrm>
          <a:prstGeom prst="rect">
            <a:avLst/>
          </a:prstGeom>
        </p:spPr>
      </p:pic>
      <p:pic>
        <p:nvPicPr>
          <p:cNvPr id="6" name="Picture 3"/>
          <p:cNvPicPr>
            <a:picLocks noChangeAspect="1" noChangeArrowheads="1"/>
          </p:cNvPicPr>
          <p:nvPr/>
        </p:nvPicPr>
        <p:blipFill>
          <a:blip r:embed="rId3"/>
          <a:srcRect/>
          <a:stretch>
            <a:fillRect/>
          </a:stretch>
        </p:blipFill>
        <p:spPr bwMode="auto">
          <a:xfrm>
            <a:off x="0" y="0"/>
            <a:ext cx="4114800" cy="6858000"/>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a:stretch>
            <a:fillRect/>
          </a:stretch>
        </p:blipFill>
        <p:spPr bwMode="auto">
          <a:xfrm>
            <a:off x="4143372" y="0"/>
            <a:ext cx="5367341" cy="6858000"/>
          </a:xfrm>
          <a:prstGeom prst="rect">
            <a:avLst/>
          </a:prstGeom>
          <a:noFill/>
          <a:ln w="9525">
            <a:noFill/>
            <a:miter lim="800000"/>
            <a:headEnd/>
            <a:tailEnd/>
          </a:ln>
          <a:effectLst/>
        </p:spPr>
      </p:pic>
      <p:sp>
        <p:nvSpPr>
          <p:cNvPr id="9" name="8 CuadroTexto"/>
          <p:cNvSpPr txBox="1"/>
          <p:nvPr/>
        </p:nvSpPr>
        <p:spPr>
          <a:xfrm>
            <a:off x="4786315" y="500042"/>
            <a:ext cx="4357686" cy="2062103"/>
          </a:xfrm>
          <a:prstGeom prst="rect">
            <a:avLst/>
          </a:prstGeom>
          <a:noFill/>
        </p:spPr>
        <p:txBody>
          <a:bodyPr wrap="square" rtlCol="0">
            <a:spAutoFit/>
          </a:bodyPr>
          <a:lstStyle/>
          <a:p>
            <a:r>
              <a:rPr lang="es-ES" sz="3200" dirty="0" smtClean="0">
                <a:solidFill>
                  <a:schemeClr val="tx2">
                    <a:lumMod val="60000"/>
                    <a:lumOff val="40000"/>
                  </a:schemeClr>
                </a:solidFill>
              </a:rPr>
              <a:t>CUARESMA </a:t>
            </a:r>
          </a:p>
          <a:p>
            <a:r>
              <a:rPr lang="es-ES" sz="3200" dirty="0" smtClean="0">
                <a:solidFill>
                  <a:schemeClr val="tx2">
                    <a:lumMod val="60000"/>
                    <a:lumOff val="40000"/>
                  </a:schemeClr>
                </a:solidFill>
              </a:rPr>
              <a:t>TIEMPO PARA RECUPERARNOS </a:t>
            </a:r>
          </a:p>
          <a:p>
            <a:r>
              <a:rPr lang="es-ES" sz="3200" dirty="0" smtClean="0">
                <a:solidFill>
                  <a:schemeClr val="tx2">
                    <a:lumMod val="60000"/>
                    <a:lumOff val="40000"/>
                  </a:schemeClr>
                </a:solidFill>
              </a:rPr>
              <a:t>Y PONERNOS AL DÍA</a:t>
            </a:r>
            <a:endParaRPr lang="es-ES" sz="3200" dirty="0">
              <a:solidFill>
                <a:schemeClr val="tx2">
                  <a:lumMod val="60000"/>
                  <a:lumOff val="40000"/>
                </a:schemeClr>
              </a:solidFill>
            </a:endParaRPr>
          </a:p>
        </p:txBody>
      </p:sp>
      <p:sp>
        <p:nvSpPr>
          <p:cNvPr id="10" name="9 CuadroTexto"/>
          <p:cNvSpPr txBox="1"/>
          <p:nvPr/>
        </p:nvSpPr>
        <p:spPr>
          <a:xfrm>
            <a:off x="4643438" y="6215082"/>
            <a:ext cx="3357586" cy="400110"/>
          </a:xfrm>
          <a:prstGeom prst="rect">
            <a:avLst/>
          </a:prstGeom>
          <a:noFill/>
        </p:spPr>
        <p:txBody>
          <a:bodyPr wrap="square" rtlCol="0">
            <a:spAutoFit/>
          </a:bodyPr>
          <a:lstStyle/>
          <a:p>
            <a:r>
              <a:rPr lang="es-ES" sz="2000" dirty="0" smtClean="0"/>
              <a:t>IV DOMINGO DE CUARESMA</a:t>
            </a:r>
            <a:endParaRPr lang="es-ES" sz="2000" dirty="0"/>
          </a:p>
        </p:txBody>
      </p:sp>
    </p:spTree>
    <p:extLst>
      <p:ext uri="{BB962C8B-B14F-4D97-AF65-F5344CB8AC3E}">
        <p14:creationId xmlns="" xmlns:p14="http://schemas.microsoft.com/office/powerpoint/2010/main" val="55829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http://3.bp.blogspot.com/-Vlcd52cGK8k/UOZjBMb8CCI/AAAAAAAADF4/2sDt7fFswBw/s1600/2010041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10133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323534" y="0"/>
            <a:ext cx="8820466" cy="6858000"/>
          </a:xfrm>
        </p:spPr>
        <p:txBody>
          <a:bodyPr/>
          <a:lstStyle/>
          <a:p>
            <a:pPr lvl="0">
              <a:buNone/>
            </a:pPr>
            <a:r>
              <a:rPr lang="es-ES" sz="2500" dirty="0"/>
              <a:t/>
            </a:r>
            <a:br>
              <a:rPr lang="es-ES" sz="2500" dirty="0"/>
            </a:br>
            <a:r>
              <a:rPr lang="es-ES" sz="2800" dirty="0"/>
              <a:t>Hoy quiero </a:t>
            </a:r>
            <a:r>
              <a:rPr lang="es-ES" sz="2800" dirty="0" smtClean="0"/>
              <a:t>proclamarte</a:t>
            </a:r>
            <a:r>
              <a:rPr lang="es-ES" sz="2800" b="1" dirty="0" smtClean="0">
                <a:solidFill>
                  <a:srgbClr val="00B050"/>
                </a:solidFill>
              </a:rPr>
              <a:t>           </a:t>
            </a:r>
            <a:r>
              <a:rPr lang="es-ES" sz="2800" dirty="0"/>
              <a:t/>
            </a:r>
            <a:br>
              <a:rPr lang="es-ES" sz="2800" dirty="0"/>
            </a:br>
            <a:r>
              <a:rPr lang="es-ES" sz="2800" dirty="0"/>
              <a:t>Quiero cantar a tu nombre santo</a:t>
            </a:r>
            <a:br>
              <a:rPr lang="es-ES" sz="2800" dirty="0"/>
            </a:br>
            <a:r>
              <a:rPr lang="es-ES" sz="2800" dirty="0"/>
              <a:t>Quiero bailar ante tu presencia hasta morir</a:t>
            </a:r>
            <a:br>
              <a:rPr lang="es-ES" sz="2800" dirty="0"/>
            </a:br>
            <a:r>
              <a:rPr lang="es-ES" sz="2800" dirty="0"/>
              <a:t>Y bendecirte mi Dios y amarte</a:t>
            </a:r>
            <a:br>
              <a:rPr lang="es-ES" sz="2800" dirty="0"/>
            </a:br>
            <a:r>
              <a:rPr lang="es-ES" sz="2800" dirty="0"/>
              <a:t>No detenerme hasta encontrarte</a:t>
            </a:r>
            <a:br>
              <a:rPr lang="es-ES" sz="2800" dirty="0"/>
            </a:br>
            <a:r>
              <a:rPr lang="es-ES" sz="2800" dirty="0"/>
              <a:t>Buscar las sendas que me conducen hasta la luz.</a:t>
            </a:r>
            <a:br>
              <a:rPr lang="es-ES" sz="2800" dirty="0"/>
            </a:br>
            <a:r>
              <a:rPr lang="es-ES" sz="2800" dirty="0"/>
              <a:t>Y grito: santo, santo, santo,</a:t>
            </a:r>
            <a:br>
              <a:rPr lang="es-ES" sz="2800" dirty="0"/>
            </a:br>
            <a:r>
              <a:rPr lang="es-ES" sz="2800" dirty="0"/>
              <a:t>Tú eres santo, santo, santo,</a:t>
            </a:r>
            <a:br>
              <a:rPr lang="es-ES" sz="2800" dirty="0"/>
            </a:br>
            <a:r>
              <a:rPr lang="es-ES" sz="2800" dirty="0"/>
              <a:t>Tú siempre santo, santo, santo,</a:t>
            </a:r>
            <a:br>
              <a:rPr lang="es-ES" sz="2800" dirty="0"/>
            </a:br>
            <a:r>
              <a:rPr lang="es-ES" sz="2800" dirty="0"/>
              <a:t>Santo eres tú</a:t>
            </a:r>
            <a:br>
              <a:rPr lang="es-ES" sz="2800" dirty="0"/>
            </a:br>
            <a:r>
              <a:rPr lang="es-ES" sz="2800" dirty="0"/>
              <a:t>Siento en mí tu mirada</a:t>
            </a:r>
            <a:br>
              <a:rPr lang="es-ES" sz="2800" dirty="0"/>
            </a:br>
            <a:r>
              <a:rPr lang="es-ES" sz="2800" dirty="0"/>
              <a:t>Que me traspasa hasta lo más hondo</a:t>
            </a:r>
            <a:br>
              <a:rPr lang="es-ES" sz="2800" dirty="0"/>
            </a:br>
            <a:r>
              <a:rPr lang="es-ES" sz="2800" dirty="0"/>
              <a:t>Como una fuerza que me arrastra hasta la cruz.</a:t>
            </a:r>
            <a:br>
              <a:rPr lang="es-ES" sz="2800" dirty="0"/>
            </a:br>
            <a:r>
              <a:rPr lang="es-ES" sz="2800" dirty="0"/>
              <a:t>Y allí me limpias me purificas</a:t>
            </a:r>
            <a:br>
              <a:rPr lang="es-ES" sz="2800" dirty="0"/>
            </a:br>
            <a:r>
              <a:rPr lang="es-ES" sz="2800" dirty="0"/>
              <a:t>Sacas de mi el corazón de piedra</a:t>
            </a:r>
            <a:br>
              <a:rPr lang="es-ES" sz="2800" dirty="0"/>
            </a:br>
            <a:r>
              <a:rPr lang="es-ES" sz="2800" dirty="0"/>
              <a:t>Y me transformas en criatura Viva por ti</a:t>
            </a:r>
            <a:br>
              <a:rPr lang="es-ES" sz="2800" dirty="0"/>
            </a:br>
            <a:endParaRPr lang="en-GB" sz="2800" i="1" dirty="0"/>
          </a:p>
        </p:txBody>
      </p:sp>
      <p:pic>
        <p:nvPicPr>
          <p:cNvPr id="3" name="Picture 4" descr="Hosanna"/>
          <p:cNvPicPr>
            <a:picLocks noChangeAspect="1"/>
          </p:cNvPicPr>
          <p:nvPr/>
        </p:nvPicPr>
        <p:blipFill>
          <a:blip r:embed="rId2" cstate="print"/>
          <a:srcRect/>
          <a:stretch>
            <a:fillRect/>
          </a:stretch>
        </p:blipFill>
        <p:spPr>
          <a:xfrm>
            <a:off x="6660233" y="2852937"/>
            <a:ext cx="2305193" cy="1848925"/>
          </a:xfrm>
          <a:prstGeom prst="rect">
            <a:avLst/>
          </a:prstGeom>
          <a:noFill/>
          <a:ln>
            <a:noFill/>
          </a:ln>
        </p:spPr>
      </p:pic>
      <p:sp>
        <p:nvSpPr>
          <p:cNvPr id="5" name="4 CuadroTexto"/>
          <p:cNvSpPr txBox="1"/>
          <p:nvPr/>
        </p:nvSpPr>
        <p:spPr>
          <a:xfrm>
            <a:off x="6732240" y="188641"/>
            <a:ext cx="2232248" cy="646331"/>
          </a:xfrm>
          <a:prstGeom prst="rect">
            <a:avLst/>
          </a:prstGeom>
          <a:noFill/>
        </p:spPr>
        <p:txBody>
          <a:bodyPr wrap="square" rtlCol="0">
            <a:spAutoFit/>
          </a:bodyPr>
          <a:lstStyle/>
          <a:p>
            <a:r>
              <a:rPr lang="es-ES" b="1" dirty="0" smtClean="0">
                <a:solidFill>
                  <a:srgbClr val="00B050"/>
                </a:solidFill>
              </a:rPr>
              <a:t>SANTO: HOY QUIERO PROCLAMARTE</a:t>
            </a:r>
            <a:endParaRPr lang="es-ES" dirty="0">
              <a:solidFill>
                <a:prstClr val="black"/>
              </a:solidFill>
            </a:endParaRPr>
          </a:p>
        </p:txBody>
      </p:sp>
    </p:spTree>
    <p:extLst>
      <p:ext uri="{BB962C8B-B14F-4D97-AF65-F5344CB8AC3E}">
        <p14:creationId xmlns="" xmlns:p14="http://schemas.microsoft.com/office/powerpoint/2010/main" val="426922689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1.bp.blogspot.com/-9SsASrBYx-c/TgesJJQT4yI/AAAAAAAAAP0/hb765qfTYdM/s1600/cuerpo%2By%2Bsangre%2Bde%2BCristo.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61614"/>
            <a:ext cx="9144000" cy="6919614"/>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3" descr="Imagen relacionada"/>
          <p:cNvPicPr>
            <a:picLocks noChangeAspect="1" noChangeArrowheads="1"/>
          </p:cNvPicPr>
          <p:nvPr/>
        </p:nvPicPr>
        <p:blipFill>
          <a:blip r:embed="rId4"/>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alphaModFix/>
          </a:blip>
          <a:srcRect/>
          <a:stretch>
            <a:fillRect/>
          </a:stretch>
        </p:blipFill>
        <p:spPr>
          <a:xfrm>
            <a:off x="0" y="0"/>
            <a:ext cx="9143277" cy="7028636"/>
          </a:xfrm>
          <a:prstGeom prst="rect">
            <a:avLst/>
          </a:prstGeom>
          <a:noFill/>
          <a:ln cap="flat">
            <a:noFill/>
          </a:ln>
        </p:spPr>
      </p:pic>
      <p:sp>
        <p:nvSpPr>
          <p:cNvPr id="3" name="CuadroTexto 3"/>
          <p:cNvSpPr txBox="1"/>
          <p:nvPr/>
        </p:nvSpPr>
        <p:spPr>
          <a:xfrm>
            <a:off x="0" y="0"/>
            <a:ext cx="8820472" cy="6986528"/>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endParaRPr lang="es-ES" sz="3200" b="1" kern="0" dirty="0" smtClean="0">
              <a:solidFill>
                <a:srgbClr val="000000"/>
              </a:solidFill>
              <a:latin typeface="Action Man" pitchFamily="18"/>
              <a:ea typeface="Microsoft YaHei" pitchFamily="2"/>
              <a:cs typeface="Mangal" pitchFamily="2"/>
            </a:endParaRPr>
          </a:p>
          <a:p>
            <a:pPr algn="ctr">
              <a:defRPr sz="1800" b="0" i="0" u="none" strike="noStrike" kern="0" cap="none" spc="0" baseline="0">
                <a:solidFill>
                  <a:srgbClr val="000000"/>
                </a:solidFill>
                <a:uFillTx/>
              </a:defRPr>
            </a:pPr>
            <a:r>
              <a:rPr lang="es-ES" sz="3200" kern="0" dirty="0" smtClean="0">
                <a:solidFill>
                  <a:srgbClr val="000000"/>
                </a:solidFill>
                <a:latin typeface="Comic Sans MS" panose="030F0702030302020204" pitchFamily="66" charset="0"/>
                <a:ea typeface="Microsoft YaHei" pitchFamily="2"/>
                <a:cs typeface="Mangal" pitchFamily="2"/>
              </a:rPr>
              <a:t>EN EL MAR HE OIDO HOY</a:t>
            </a:r>
          </a:p>
          <a:p>
            <a:pPr algn="ctr">
              <a:defRPr sz="1800" b="0" i="0" u="none" strike="noStrike" kern="0" cap="none" spc="0" baseline="0">
                <a:solidFill>
                  <a:srgbClr val="000000"/>
                </a:solidFill>
                <a:uFillTx/>
              </a:defRPr>
            </a:pPr>
            <a:r>
              <a:rPr lang="es-ES" sz="3200" kern="0" dirty="0" smtClean="0">
                <a:solidFill>
                  <a:srgbClr val="000000"/>
                </a:solidFill>
                <a:latin typeface="Comic Sans MS" panose="030F0702030302020204" pitchFamily="66" charset="0"/>
                <a:ea typeface="Microsoft YaHei" pitchFamily="2"/>
                <a:cs typeface="Mangal" pitchFamily="2"/>
              </a:rPr>
              <a:t>SEÑOR TU VOZ QUE ME LLAMO</a:t>
            </a:r>
          </a:p>
          <a:p>
            <a:pPr algn="ctr">
              <a:defRPr sz="1800" b="0" i="0" u="none" strike="noStrike" kern="0" cap="none" spc="0" baseline="0">
                <a:solidFill>
                  <a:srgbClr val="000000"/>
                </a:solidFill>
                <a:uFillTx/>
              </a:defRPr>
            </a:pPr>
            <a:r>
              <a:rPr lang="es-ES" sz="3200" kern="0" dirty="0" smtClean="0">
                <a:solidFill>
                  <a:srgbClr val="000000"/>
                </a:solidFill>
                <a:latin typeface="Comic Sans MS" panose="030F0702030302020204" pitchFamily="66" charset="0"/>
                <a:ea typeface="Microsoft YaHei" pitchFamily="2"/>
                <a:cs typeface="Mangal" pitchFamily="2"/>
              </a:rPr>
              <a:t>Y ME PIDIÓ QUE ME ENTREGASE A MIS HERMANOS</a:t>
            </a:r>
          </a:p>
          <a:p>
            <a:pPr algn="ctr">
              <a:defRPr sz="1800" b="0" i="0" u="none" strike="noStrike" kern="0" cap="none" spc="0" baseline="0">
                <a:solidFill>
                  <a:srgbClr val="000000"/>
                </a:solidFill>
                <a:uFillTx/>
              </a:defRPr>
            </a:pPr>
            <a:r>
              <a:rPr lang="es-ES" sz="3200" kern="0" dirty="0" smtClean="0">
                <a:solidFill>
                  <a:srgbClr val="000000"/>
                </a:solidFill>
                <a:latin typeface="Comic Sans MS" panose="030F0702030302020204" pitchFamily="66" charset="0"/>
                <a:ea typeface="Microsoft YaHei" pitchFamily="2"/>
                <a:cs typeface="Mangal" pitchFamily="2"/>
              </a:rPr>
              <a:t>ESA VOZ ME TRANSFORMÓ</a:t>
            </a:r>
          </a:p>
          <a:p>
            <a:pPr algn="ctr">
              <a:defRPr sz="1800" b="0" i="0" u="none" strike="noStrike" kern="0" cap="none" spc="0" baseline="0">
                <a:solidFill>
                  <a:srgbClr val="000000"/>
                </a:solidFill>
                <a:uFillTx/>
              </a:defRPr>
            </a:pPr>
            <a:r>
              <a:rPr lang="es-ES" sz="3200" kern="0" dirty="0" smtClean="0">
                <a:solidFill>
                  <a:srgbClr val="000000"/>
                </a:solidFill>
                <a:latin typeface="Comic Sans MS" panose="030F0702030302020204" pitchFamily="66" charset="0"/>
                <a:ea typeface="Microsoft YaHei" pitchFamily="2"/>
                <a:cs typeface="Mangal" pitchFamily="2"/>
              </a:rPr>
              <a:t>MI VIDA ENTERA YA CAMBIÓ</a:t>
            </a:r>
          </a:p>
          <a:p>
            <a:pPr algn="ctr">
              <a:defRPr sz="1800" b="0" i="0" u="none" strike="noStrike" kern="0" cap="none" spc="0" baseline="0">
                <a:solidFill>
                  <a:srgbClr val="000000"/>
                </a:solidFill>
                <a:uFillTx/>
              </a:defRPr>
            </a:pPr>
            <a:r>
              <a:rPr lang="es-ES" sz="3200" kern="0" dirty="0" smtClean="0">
                <a:solidFill>
                  <a:srgbClr val="000000"/>
                </a:solidFill>
                <a:latin typeface="Comic Sans MS" panose="030F0702030302020204" pitchFamily="66" charset="0"/>
                <a:ea typeface="Microsoft YaHei" pitchFamily="2"/>
                <a:cs typeface="Mangal" pitchFamily="2"/>
              </a:rPr>
              <a:t>Y SOLO PIENSO AHORA SEÑOR EN REPETIRTE</a:t>
            </a:r>
          </a:p>
          <a:p>
            <a:pPr algn="ctr">
              <a:defRPr sz="1800" b="0" i="0" u="none" strike="noStrike" kern="0" cap="none" spc="0" baseline="0">
                <a:solidFill>
                  <a:srgbClr val="000000"/>
                </a:solidFill>
                <a:uFillTx/>
              </a:defRPr>
            </a:pPr>
            <a:endParaRPr lang="es-ES" sz="3200" kern="0" dirty="0" smtClean="0">
              <a:solidFill>
                <a:srgbClr val="000000"/>
              </a:solidFill>
              <a:latin typeface="Action Man" pitchFamily="18"/>
              <a:ea typeface="Microsoft YaHei" pitchFamily="2"/>
              <a:cs typeface="Mangal" pitchFamily="2"/>
            </a:endParaRPr>
          </a:p>
          <a:p>
            <a:pPr algn="ctr">
              <a:defRPr sz="1800" b="0" i="0" u="none" strike="noStrike" kern="0" cap="none" spc="0" baseline="0">
                <a:solidFill>
                  <a:srgbClr val="000000"/>
                </a:solidFill>
                <a:uFillTx/>
              </a:defRPr>
            </a:pPr>
            <a:r>
              <a:rPr lang="es-ES" sz="3200" i="1" kern="0" dirty="0" smtClean="0">
                <a:solidFill>
                  <a:srgbClr val="000000"/>
                </a:solidFill>
                <a:latin typeface="Comic Sans MS" panose="030F0702030302020204" pitchFamily="66" charset="0"/>
                <a:ea typeface="Microsoft YaHei" pitchFamily="2"/>
                <a:cs typeface="Agent Orange" panose="00000400000000000000" pitchFamily="2" charset="0"/>
              </a:rPr>
              <a:t>PADRE NUESTRO, EN TI CREEMOS</a:t>
            </a:r>
          </a:p>
          <a:p>
            <a:pPr algn="ctr">
              <a:defRPr sz="1800" b="0" i="0" u="none" strike="noStrike" kern="0" cap="none" spc="0" baseline="0">
                <a:solidFill>
                  <a:srgbClr val="000000"/>
                </a:solidFill>
                <a:uFillTx/>
              </a:defRPr>
            </a:pPr>
            <a:r>
              <a:rPr lang="es-ES" sz="3200" i="1" kern="0" dirty="0" smtClean="0">
                <a:solidFill>
                  <a:srgbClr val="000000"/>
                </a:solidFill>
                <a:latin typeface="Comic Sans MS" panose="030F0702030302020204" pitchFamily="66" charset="0"/>
                <a:ea typeface="Microsoft YaHei" pitchFamily="2"/>
                <a:cs typeface="Agent Orange" panose="00000400000000000000" pitchFamily="2" charset="0"/>
              </a:rPr>
              <a:t>PADRE NUESTRO, TE OFRECEMOS</a:t>
            </a:r>
          </a:p>
          <a:p>
            <a:pPr algn="ctr">
              <a:defRPr sz="1800" b="0" i="0" u="none" strike="noStrike" kern="0" cap="none" spc="0" baseline="0">
                <a:solidFill>
                  <a:srgbClr val="000000"/>
                </a:solidFill>
                <a:uFillTx/>
              </a:defRPr>
            </a:pPr>
            <a:r>
              <a:rPr lang="es-ES" sz="3200" i="1" kern="0" dirty="0" smtClean="0">
                <a:solidFill>
                  <a:srgbClr val="000000"/>
                </a:solidFill>
                <a:latin typeface="Comic Sans MS" panose="030F0702030302020204" pitchFamily="66" charset="0"/>
                <a:ea typeface="Microsoft YaHei" pitchFamily="2"/>
                <a:cs typeface="Agent Orange" panose="00000400000000000000" pitchFamily="2" charset="0"/>
              </a:rPr>
              <a:t>PADRE NUESTRO, NUESTRAS MANOS</a:t>
            </a:r>
            <a:r>
              <a:rPr lang="es-ES" sz="3200" kern="0" dirty="0" smtClean="0">
                <a:solidFill>
                  <a:srgbClr val="000000"/>
                </a:solidFill>
                <a:latin typeface="Comic Sans MS" panose="030F0702030302020204" pitchFamily="66" charset="0"/>
                <a:ea typeface="Microsoft YaHei" pitchFamily="2"/>
                <a:cs typeface="Agent Orange" panose="00000400000000000000" pitchFamily="2" charset="0"/>
              </a:rPr>
              <a:t> </a:t>
            </a:r>
            <a:r>
              <a:rPr lang="es-ES" sz="3200" i="1" kern="0" dirty="0" smtClean="0">
                <a:solidFill>
                  <a:srgbClr val="000000"/>
                </a:solidFill>
                <a:latin typeface="Comic Sans MS" panose="030F0702030302020204" pitchFamily="66" charset="0"/>
                <a:ea typeface="Microsoft YaHei" pitchFamily="2"/>
                <a:cs typeface="Agent Orange" panose="00000400000000000000" pitchFamily="2" charset="0"/>
              </a:rPr>
              <a:t>DE HERMANOS</a:t>
            </a:r>
          </a:p>
        </p:txBody>
      </p:sp>
    </p:spTree>
    <p:extLst>
      <p:ext uri="{BB962C8B-B14F-4D97-AF65-F5344CB8AC3E}">
        <p14:creationId xmlns="" xmlns:p14="http://schemas.microsoft.com/office/powerpoint/2010/main" val="27012980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512" y="-134721"/>
            <a:ext cx="9144793" cy="7029297"/>
          </a:xfrm>
          <a:prstGeom prst="rect">
            <a:avLst/>
          </a:prstGeom>
          <a:gradFill>
            <a:gsLst>
              <a:gs pos="5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blurRad="6350" endPos="35000" dir="5400000" sy="-100000" algn="bl" rotWithShape="0"/>
          </a:effectLst>
        </p:spPr>
      </p:pic>
      <p:sp>
        <p:nvSpPr>
          <p:cNvPr id="5" name="Rectángulo 4"/>
          <p:cNvSpPr/>
          <p:nvPr/>
        </p:nvSpPr>
        <p:spPr>
          <a:xfrm>
            <a:off x="395536" y="0"/>
            <a:ext cx="8496944" cy="7478970"/>
          </a:xfrm>
          <a:prstGeom prst="rect">
            <a:avLst/>
          </a:prstGeom>
        </p:spPr>
        <p:txBody>
          <a:bodyPr wrap="square">
            <a:spAutoFit/>
          </a:bodyPr>
          <a:lstStyle/>
          <a:p>
            <a:endParaRPr lang="es-ES" sz="3200" dirty="0" smtClean="0">
              <a:solidFill>
                <a:prstClr val="black"/>
              </a:solidFill>
              <a:latin typeface="Comic Sans MS" panose="030F0702030302020204" pitchFamily="66" charset="0"/>
            </a:endParaRPr>
          </a:p>
          <a:p>
            <a:r>
              <a:rPr lang="es-ES" sz="3200" dirty="0" smtClean="0">
                <a:solidFill>
                  <a:prstClr val="black"/>
                </a:solidFill>
                <a:latin typeface="Comic Sans MS" panose="030F0702030302020204" pitchFamily="66" charset="0"/>
              </a:rPr>
              <a:t>CUANDO </a:t>
            </a:r>
            <a:r>
              <a:rPr lang="es-ES" sz="3200" dirty="0">
                <a:solidFill>
                  <a:prstClr val="black"/>
                </a:solidFill>
                <a:latin typeface="Comic Sans MS" panose="030F0702030302020204" pitchFamily="66" charset="0"/>
              </a:rPr>
              <a:t>VAYA A OTRO LUGAR TENDRÉ, SEÑOR, QUE ABANDONAR  A MI FAMILIA, </a:t>
            </a:r>
            <a:endParaRPr lang="es-ES" sz="3200" dirty="0" smtClean="0">
              <a:solidFill>
                <a:prstClr val="black"/>
              </a:solidFill>
              <a:latin typeface="Comic Sans MS" panose="030F0702030302020204" pitchFamily="66" charset="0"/>
            </a:endParaRPr>
          </a:p>
          <a:p>
            <a:r>
              <a:rPr lang="es-ES" sz="3200" dirty="0" smtClean="0">
                <a:solidFill>
                  <a:prstClr val="black"/>
                </a:solidFill>
                <a:latin typeface="Comic Sans MS" panose="030F0702030302020204" pitchFamily="66" charset="0"/>
              </a:rPr>
              <a:t>A </a:t>
            </a:r>
            <a:r>
              <a:rPr lang="es-ES" sz="3200" dirty="0">
                <a:solidFill>
                  <a:prstClr val="black"/>
                </a:solidFill>
                <a:latin typeface="Comic Sans MS" panose="030F0702030302020204" pitchFamily="66" charset="0"/>
              </a:rPr>
              <a:t>MIS AMIGOS, POR SEGUIRTE. </a:t>
            </a:r>
            <a:endParaRPr lang="es-ES" sz="3200" dirty="0" smtClean="0">
              <a:solidFill>
                <a:prstClr val="black"/>
              </a:solidFill>
              <a:latin typeface="Comic Sans MS" panose="030F0702030302020204" pitchFamily="66" charset="0"/>
            </a:endParaRPr>
          </a:p>
          <a:p>
            <a:r>
              <a:rPr lang="es-ES" sz="3200" dirty="0" smtClean="0">
                <a:solidFill>
                  <a:prstClr val="black"/>
                </a:solidFill>
                <a:latin typeface="Comic Sans MS" panose="030F0702030302020204" pitchFamily="66" charset="0"/>
              </a:rPr>
              <a:t>PERO </a:t>
            </a:r>
            <a:r>
              <a:rPr lang="es-ES" sz="3200" dirty="0">
                <a:solidFill>
                  <a:prstClr val="black"/>
                </a:solidFill>
                <a:latin typeface="Comic Sans MS" panose="030F0702030302020204" pitchFamily="66" charset="0"/>
              </a:rPr>
              <a:t>SÉ QUE, ASÍ, ALGÚN DÍA PODRÉ ENSEÑAR TU VERDAD  A MI HERMANO, Y JUNTO A ÉL YO REPETIRTE</a:t>
            </a:r>
            <a:r>
              <a:rPr lang="es-ES" sz="3200" dirty="0" smtClean="0">
                <a:solidFill>
                  <a:prstClr val="black"/>
                </a:solidFill>
                <a:latin typeface="Comic Sans MS" panose="030F0702030302020204" pitchFamily="66" charset="0"/>
              </a:rPr>
              <a:t>. (rezamos)</a:t>
            </a:r>
            <a:endParaRPr lang="es-ES" sz="3200" dirty="0">
              <a:solidFill>
                <a:prstClr val="black"/>
              </a:solidFill>
              <a:latin typeface="Comic Sans MS" panose="030F0702030302020204" pitchFamily="66" charset="0"/>
            </a:endParaRPr>
          </a:p>
          <a:p>
            <a:endParaRPr lang="es-ES" sz="3200" dirty="0" smtClean="0">
              <a:solidFill>
                <a:prstClr val="black"/>
              </a:solidFill>
              <a:latin typeface="Comic Sans MS" panose="030F0702030302020204" pitchFamily="66" charset="0"/>
            </a:endParaRPr>
          </a:p>
          <a:p>
            <a:pPr algn="ctr">
              <a:defRPr sz="1800" b="0" i="0" u="none" strike="noStrike" kern="0" cap="none" spc="0" baseline="0">
                <a:solidFill>
                  <a:srgbClr val="000000"/>
                </a:solidFill>
                <a:uFillTx/>
              </a:defRPr>
            </a:pPr>
            <a:r>
              <a:rPr lang="es-ES" sz="3200" i="1" kern="0" dirty="0">
                <a:solidFill>
                  <a:srgbClr val="000000"/>
                </a:solidFill>
                <a:latin typeface="Comic Sans MS" panose="030F0702030302020204" pitchFamily="66" charset="0"/>
                <a:ea typeface="Microsoft YaHei" pitchFamily="2"/>
                <a:cs typeface="Mangal" pitchFamily="2"/>
              </a:rPr>
              <a:t>PADRE NUESTRO, EN TI CREEMOS</a:t>
            </a:r>
          </a:p>
          <a:p>
            <a:pPr algn="ctr">
              <a:defRPr sz="1800" b="0" i="0" u="none" strike="noStrike" kern="0" cap="none" spc="0" baseline="0">
                <a:solidFill>
                  <a:srgbClr val="000000"/>
                </a:solidFill>
                <a:uFillTx/>
              </a:defRPr>
            </a:pPr>
            <a:r>
              <a:rPr lang="es-ES" sz="3200" i="1" kern="0" dirty="0">
                <a:solidFill>
                  <a:srgbClr val="000000"/>
                </a:solidFill>
                <a:latin typeface="Comic Sans MS" panose="030F0702030302020204" pitchFamily="66" charset="0"/>
                <a:ea typeface="Microsoft YaHei" pitchFamily="2"/>
                <a:cs typeface="Mangal" pitchFamily="2"/>
              </a:rPr>
              <a:t>PADRE NUESTRO, TE OFRECEMOS</a:t>
            </a:r>
          </a:p>
          <a:p>
            <a:pPr algn="ctr">
              <a:defRPr sz="1800" b="0" i="0" u="none" strike="noStrike" kern="0" cap="none" spc="0" baseline="0">
                <a:solidFill>
                  <a:srgbClr val="000000"/>
                </a:solidFill>
                <a:uFillTx/>
              </a:defRPr>
            </a:pPr>
            <a:r>
              <a:rPr lang="es-ES" sz="3200" i="1" kern="0" dirty="0">
                <a:solidFill>
                  <a:srgbClr val="000000"/>
                </a:solidFill>
                <a:latin typeface="Comic Sans MS" panose="030F0702030302020204" pitchFamily="66" charset="0"/>
                <a:ea typeface="Microsoft YaHei" pitchFamily="2"/>
                <a:cs typeface="Mangal" pitchFamily="2"/>
              </a:rPr>
              <a:t>PADRE NUESTRO, NUESTRAS MANOS</a:t>
            </a:r>
            <a:r>
              <a:rPr lang="es-ES" sz="3200" kern="0" dirty="0">
                <a:solidFill>
                  <a:srgbClr val="000000"/>
                </a:solidFill>
                <a:latin typeface="Comic Sans MS" panose="030F0702030302020204" pitchFamily="66" charset="0"/>
                <a:ea typeface="Microsoft YaHei" pitchFamily="2"/>
                <a:cs typeface="Mangal" pitchFamily="2"/>
              </a:rPr>
              <a:t> </a:t>
            </a:r>
            <a:r>
              <a:rPr lang="es-ES" sz="3200" i="1" kern="0" dirty="0">
                <a:solidFill>
                  <a:srgbClr val="000000"/>
                </a:solidFill>
                <a:latin typeface="Comic Sans MS" panose="030F0702030302020204" pitchFamily="66" charset="0"/>
                <a:ea typeface="Microsoft YaHei" pitchFamily="2"/>
                <a:cs typeface="Mangal" pitchFamily="2"/>
              </a:rPr>
              <a:t>DE </a:t>
            </a:r>
            <a:r>
              <a:rPr lang="es-ES" sz="3200" i="1" kern="0" dirty="0" smtClean="0">
                <a:solidFill>
                  <a:srgbClr val="000000"/>
                </a:solidFill>
                <a:latin typeface="Comic Sans MS" panose="030F0702030302020204" pitchFamily="66" charset="0"/>
                <a:ea typeface="Microsoft YaHei" pitchFamily="2"/>
                <a:cs typeface="Mangal" pitchFamily="2"/>
              </a:rPr>
              <a:t>HERMANOS</a:t>
            </a:r>
            <a:r>
              <a:rPr lang="es-ES" sz="3200" kern="0" dirty="0" smtClean="0">
                <a:solidFill>
                  <a:prstClr val="white"/>
                </a:solidFill>
                <a:latin typeface="Comic Sans MS" panose="030F0702030302020204" pitchFamily="66" charset="0"/>
              </a:rPr>
              <a:t> </a:t>
            </a:r>
            <a:endParaRPr lang="es-ES" sz="3200" kern="0" dirty="0" smtClean="0">
              <a:solidFill>
                <a:srgbClr val="000000"/>
              </a:solidFill>
              <a:latin typeface="Comic Sans MS" panose="030F0702030302020204" pitchFamily="66" charset="0"/>
            </a:endParaRPr>
          </a:p>
          <a:p>
            <a:pPr algn="ctr">
              <a:defRPr sz="1800" b="0" i="0" u="none" strike="noStrike" kern="0" cap="none" spc="0" baseline="0">
                <a:solidFill>
                  <a:srgbClr val="000000"/>
                </a:solidFill>
                <a:uFillTx/>
              </a:defRPr>
            </a:pPr>
            <a:endParaRPr lang="es-ES" sz="3200" b="1" kern="0" dirty="0" smtClean="0">
              <a:solidFill>
                <a:srgbClr val="000000"/>
              </a:solidFill>
              <a:latin typeface="Action Man"/>
            </a:endParaRPr>
          </a:p>
          <a:p>
            <a:endParaRPr lang="es-ES" sz="3200" b="1" dirty="0">
              <a:solidFill>
                <a:prstClr val="black"/>
              </a:solidFill>
              <a:latin typeface="Action Man"/>
            </a:endParaRPr>
          </a:p>
        </p:txBody>
      </p:sp>
    </p:spTree>
    <p:extLst>
      <p:ext uri="{BB962C8B-B14F-4D97-AF65-F5344CB8AC3E}">
        <p14:creationId xmlns="" xmlns:p14="http://schemas.microsoft.com/office/powerpoint/2010/main" val="3590228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9712" y="1168"/>
            <a:ext cx="9144000" cy="8037512"/>
          </a:xfrm>
          <a:prstGeom prst="rect">
            <a:avLst/>
          </a:prstGeom>
        </p:spPr>
      </p:pic>
    </p:spTree>
    <p:extLst>
      <p:ext uri="{BB962C8B-B14F-4D97-AF65-F5344CB8AC3E}">
        <p14:creationId xmlns="" xmlns:p14="http://schemas.microsoft.com/office/powerpoint/2010/main" val="3284426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4"/>
          <p:cNvSpPr/>
          <p:nvPr/>
        </p:nvSpPr>
        <p:spPr>
          <a:xfrm>
            <a:off x="179277" y="-680039"/>
            <a:ext cx="5213158" cy="79556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ctr" anchorCtr="1" compatLnSpc="0">
            <a:spAutoFit/>
          </a:bodyPr>
          <a:lstStyle/>
          <a:p>
            <a:pPr algn="ctr">
              <a:tabLst>
                <a:tab pos="2044799" algn="l"/>
              </a:tabLst>
              <a:defRPr sz="1800" b="0" i="0" u="none" strike="noStrike" kern="0" cap="none" spc="0" baseline="0">
                <a:solidFill>
                  <a:srgbClr val="000000"/>
                </a:solidFill>
                <a:uFillTx/>
              </a:defRPr>
            </a:pPr>
            <a:endParaRPr lang="es-ES" kern="0">
              <a:solidFill>
                <a:srgbClr val="000000"/>
              </a:solidFill>
              <a:ea typeface="Microsoft YaHei" pitchFamily="2"/>
              <a:cs typeface="Mangal" pitchFamily="2"/>
            </a:endParaRPr>
          </a:p>
          <a:p>
            <a:pPr algn="ctr">
              <a:tabLst>
                <a:tab pos="2044799" algn="l"/>
              </a:tabLst>
              <a:defRPr sz="1800" b="0" i="0" u="none" strike="noStrike" kern="0" cap="none" spc="0" baseline="0">
                <a:solidFill>
                  <a:srgbClr val="000000"/>
                </a:solidFill>
                <a:uFillTx/>
              </a:defRPr>
            </a:pPr>
            <a:endParaRPr lang="es-ES" kern="0">
              <a:solidFill>
                <a:srgbClr val="000000"/>
              </a:solidFill>
              <a:ea typeface="Microsoft YaHei" pitchFamily="2"/>
              <a:cs typeface="Mangal" pitchFamily="2"/>
            </a:endParaRPr>
          </a:p>
          <a:p>
            <a:pPr algn="ctr">
              <a:tabLst>
                <a:tab pos="2044799" algn="l"/>
              </a:tabLst>
              <a:defRPr sz="1800" b="0" i="0" u="none" strike="noStrike" kern="0" cap="none" spc="0" baseline="0">
                <a:solidFill>
                  <a:srgbClr val="000000"/>
                </a:solidFill>
                <a:uFillTx/>
              </a:defRPr>
            </a:pPr>
            <a:endParaRPr lang="es-ES" kern="0">
              <a:solidFill>
                <a:srgbClr val="000000"/>
              </a:solidFill>
              <a:ea typeface="Microsoft YaHei" pitchFamily="2"/>
              <a:cs typeface="Mangal" pitchFamily="2"/>
            </a:endParaRPr>
          </a:p>
          <a:p>
            <a:pPr algn="ctr">
              <a:tabLst>
                <a:tab pos="2044799" algn="l"/>
              </a:tabLst>
              <a:defRPr sz="1800" b="0" i="0" u="none" strike="noStrike" kern="0" cap="none" spc="0" baseline="0">
                <a:solidFill>
                  <a:srgbClr val="000000"/>
                </a:solidFill>
                <a:uFillTx/>
              </a:defRPr>
            </a:pPr>
            <a:r>
              <a:rPr lang="es-ES" sz="2400" kern="0">
                <a:solidFill>
                  <a:srgbClr val="000000"/>
                </a:solidFill>
                <a:ea typeface="Microsoft YaHei" pitchFamily="2"/>
                <a:cs typeface="Mangal" pitchFamily="2"/>
              </a:rPr>
              <a:t>LA PAZ TE DOY A TI MI HERMANO</a:t>
            </a:r>
          </a:p>
          <a:p>
            <a:pPr algn="ctr">
              <a:tabLst>
                <a:tab pos="2044799" algn="l"/>
              </a:tabLst>
              <a:defRPr sz="1800" b="0" i="0" u="none" strike="noStrike" kern="0" cap="none" spc="0" baseline="0">
                <a:solidFill>
                  <a:srgbClr val="000000"/>
                </a:solidFill>
                <a:uFillTx/>
              </a:defRPr>
            </a:pPr>
            <a:r>
              <a:rPr lang="es-ES" sz="2400" kern="0">
                <a:solidFill>
                  <a:srgbClr val="000000"/>
                </a:solidFill>
                <a:ea typeface="Microsoft YaHei" pitchFamily="2"/>
                <a:cs typeface="Mangal" pitchFamily="2"/>
              </a:rPr>
              <a:t>LA PAZ QUE DIOS ME REGALO</a:t>
            </a:r>
          </a:p>
          <a:p>
            <a:pPr algn="ctr">
              <a:tabLst>
                <a:tab pos="2044799" algn="l"/>
              </a:tabLst>
              <a:defRPr sz="1800" b="0" i="0" u="none" strike="noStrike" kern="0" cap="none" spc="0" baseline="0">
                <a:solidFill>
                  <a:srgbClr val="000000"/>
                </a:solidFill>
                <a:uFillTx/>
              </a:defRPr>
            </a:pPr>
            <a:r>
              <a:rPr lang="es-ES" sz="2400" kern="0">
                <a:solidFill>
                  <a:srgbClr val="000000"/>
                </a:solidFill>
                <a:ea typeface="Microsoft YaHei" pitchFamily="2"/>
                <a:cs typeface="Mangal" pitchFamily="2"/>
              </a:rPr>
              <a:t>Y EN UN ABRAZO A TI TE ENTREGO</a:t>
            </a:r>
          </a:p>
          <a:p>
            <a:pPr algn="ctr">
              <a:tabLst>
                <a:tab pos="2044799" algn="l"/>
              </a:tabLst>
              <a:defRPr sz="1800" b="0" i="0" u="none" strike="noStrike" kern="0" cap="none" spc="0" baseline="0">
                <a:solidFill>
                  <a:srgbClr val="000000"/>
                </a:solidFill>
                <a:uFillTx/>
              </a:defRPr>
            </a:pPr>
            <a:r>
              <a:rPr lang="es-ES" sz="2400" kern="0">
                <a:solidFill>
                  <a:srgbClr val="000000"/>
                </a:solidFill>
                <a:ea typeface="Microsoft YaHei" pitchFamily="2"/>
                <a:cs typeface="Mangal" pitchFamily="2"/>
              </a:rPr>
              <a:t>LA PAZ QUE LLEVO EN MI CORAZON</a:t>
            </a:r>
          </a:p>
          <a:p>
            <a:pPr algn="ctr">
              <a:tabLst>
                <a:tab pos="2044799" algn="l"/>
              </a:tabLst>
              <a:defRPr sz="1800" b="0" i="0" u="none" strike="noStrike" kern="0" cap="none" spc="0" baseline="0">
                <a:solidFill>
                  <a:srgbClr val="000000"/>
                </a:solidFill>
                <a:uFillTx/>
              </a:defRPr>
            </a:pPr>
            <a:endParaRPr lang="es-ES" sz="2400" kern="0">
              <a:solidFill>
                <a:srgbClr val="000000"/>
              </a:solidFill>
              <a:ea typeface="Microsoft YaHei" pitchFamily="2"/>
              <a:cs typeface="Mangal" pitchFamily="2"/>
            </a:endParaRPr>
          </a:p>
          <a:p>
            <a:pPr algn="ctr">
              <a:tabLst>
                <a:tab pos="2044799" algn="l"/>
              </a:tabLst>
              <a:defRPr sz="1800" b="0" i="0" u="none" strike="noStrike" kern="0" cap="none" spc="0" baseline="0">
                <a:solidFill>
                  <a:srgbClr val="000000"/>
                </a:solidFill>
                <a:uFillTx/>
              </a:defRPr>
            </a:pPr>
            <a:r>
              <a:rPr lang="es-ES" sz="2400" i="1" kern="0">
                <a:solidFill>
                  <a:srgbClr val="000000"/>
                </a:solidFill>
                <a:ea typeface="Microsoft YaHei" pitchFamily="2"/>
                <a:cs typeface="Mangal" pitchFamily="2"/>
              </a:rPr>
              <a:t>RECIBELA RECÍBELA</a:t>
            </a:r>
          </a:p>
          <a:p>
            <a:pPr algn="ctr">
              <a:tabLst>
                <a:tab pos="2044799" algn="l"/>
              </a:tabLst>
              <a:defRPr sz="1800" b="0" i="0" u="none" strike="noStrike" kern="0" cap="none" spc="0" baseline="0">
                <a:solidFill>
                  <a:srgbClr val="000000"/>
                </a:solidFill>
                <a:uFillTx/>
              </a:defRPr>
            </a:pPr>
            <a:r>
              <a:rPr lang="es-ES" sz="2400" i="1" kern="0">
                <a:solidFill>
                  <a:srgbClr val="000000"/>
                </a:solidFill>
                <a:ea typeface="Microsoft YaHei" pitchFamily="2"/>
                <a:cs typeface="Mangal" pitchFamily="2"/>
              </a:rPr>
              <a:t>ESTA ES LA PAZ</a:t>
            </a:r>
          </a:p>
          <a:p>
            <a:pPr algn="ctr">
              <a:tabLst>
                <a:tab pos="2044799" algn="l"/>
              </a:tabLst>
              <a:defRPr sz="1800" b="0" i="0" u="none" strike="noStrike" kern="0" cap="none" spc="0" baseline="0">
                <a:solidFill>
                  <a:srgbClr val="000000"/>
                </a:solidFill>
                <a:uFillTx/>
              </a:defRPr>
            </a:pPr>
            <a:r>
              <a:rPr lang="es-ES" sz="2400" i="1" kern="0">
                <a:solidFill>
                  <a:srgbClr val="000000"/>
                </a:solidFill>
                <a:ea typeface="Microsoft YaHei" pitchFamily="2"/>
                <a:cs typeface="Mangal" pitchFamily="2"/>
              </a:rPr>
              <a:t>QUE EL MUNDO NO TE PUEDE DAR</a:t>
            </a:r>
          </a:p>
          <a:p>
            <a:pPr algn="ctr">
              <a:tabLst>
                <a:tab pos="2044799" algn="l"/>
              </a:tabLst>
              <a:defRPr sz="1800" b="0" i="0" u="none" strike="noStrike" kern="0" cap="none" spc="0" baseline="0">
                <a:solidFill>
                  <a:srgbClr val="000000"/>
                </a:solidFill>
                <a:uFillTx/>
              </a:defRPr>
            </a:pPr>
            <a:endParaRPr lang="es-ES" sz="2400" kern="0">
              <a:solidFill>
                <a:srgbClr val="000000"/>
              </a:solidFill>
              <a:ea typeface="Microsoft YaHei" pitchFamily="2"/>
              <a:cs typeface="Mangal" pitchFamily="2"/>
            </a:endParaRPr>
          </a:p>
          <a:p>
            <a:pPr algn="ctr">
              <a:tabLst>
                <a:tab pos="2044799" algn="l"/>
              </a:tabLst>
              <a:defRPr sz="1800" b="0" i="0" u="none" strike="noStrike" kern="0" cap="none" spc="0" baseline="0">
                <a:solidFill>
                  <a:srgbClr val="000000"/>
                </a:solidFill>
                <a:uFillTx/>
              </a:defRPr>
            </a:pPr>
            <a:r>
              <a:rPr lang="es-ES" sz="2400" kern="0">
                <a:solidFill>
                  <a:srgbClr val="000000"/>
                </a:solidFill>
                <a:ea typeface="Microsoft YaHei" pitchFamily="2"/>
                <a:cs typeface="Mangal" pitchFamily="2"/>
              </a:rPr>
              <a:t>LA PAZ TE DOY A TI MI HERMANO</a:t>
            </a:r>
          </a:p>
          <a:p>
            <a:pPr algn="ctr">
              <a:tabLst>
                <a:tab pos="2044799" algn="l"/>
              </a:tabLst>
              <a:defRPr sz="1800" b="0" i="0" u="none" strike="noStrike" kern="0" cap="none" spc="0" baseline="0">
                <a:solidFill>
                  <a:srgbClr val="000000"/>
                </a:solidFill>
                <a:uFillTx/>
              </a:defRPr>
            </a:pPr>
            <a:r>
              <a:rPr lang="es-ES" sz="2400" kern="0">
                <a:solidFill>
                  <a:srgbClr val="000000"/>
                </a:solidFill>
                <a:ea typeface="Microsoft YaHei" pitchFamily="2"/>
                <a:cs typeface="Mangal" pitchFamily="2"/>
              </a:rPr>
              <a:t>LA PAZ QUE DIOS ME REGALO</a:t>
            </a:r>
          </a:p>
          <a:p>
            <a:pPr algn="ctr">
              <a:tabLst>
                <a:tab pos="2044799" algn="l"/>
              </a:tabLst>
              <a:defRPr sz="1800" b="0" i="0" u="none" strike="noStrike" kern="0" cap="none" spc="0" baseline="0">
                <a:solidFill>
                  <a:srgbClr val="000000"/>
                </a:solidFill>
                <a:uFillTx/>
              </a:defRPr>
            </a:pPr>
            <a:r>
              <a:rPr lang="es-ES" sz="2400" kern="0">
                <a:solidFill>
                  <a:srgbClr val="000000"/>
                </a:solidFill>
                <a:ea typeface="Microsoft YaHei" pitchFamily="2"/>
                <a:cs typeface="Mangal" pitchFamily="2"/>
              </a:rPr>
              <a:t>Y EN UN ABRAZO A TI TE ENTREGO</a:t>
            </a:r>
          </a:p>
          <a:p>
            <a:pPr algn="ctr">
              <a:tabLst>
                <a:tab pos="2044799" algn="l"/>
              </a:tabLst>
              <a:defRPr sz="1800" b="0" i="0" u="none" strike="noStrike" kern="0" cap="none" spc="0" baseline="0">
                <a:solidFill>
                  <a:srgbClr val="000000"/>
                </a:solidFill>
                <a:uFillTx/>
              </a:defRPr>
            </a:pPr>
            <a:r>
              <a:rPr lang="es-ES" sz="2400" kern="0">
                <a:solidFill>
                  <a:srgbClr val="000000"/>
                </a:solidFill>
                <a:ea typeface="Microsoft YaHei" pitchFamily="2"/>
                <a:cs typeface="Mangal" pitchFamily="2"/>
              </a:rPr>
              <a:t>LA PAZ QUE LLEVO EN MI CORAZON</a:t>
            </a:r>
          </a:p>
          <a:p>
            <a:pPr algn="ctr">
              <a:tabLst>
                <a:tab pos="2044799" algn="l"/>
              </a:tabLst>
              <a:defRPr sz="1800" b="0" i="0" u="none" strike="noStrike" kern="0" cap="none" spc="0" baseline="0">
                <a:solidFill>
                  <a:srgbClr val="000000"/>
                </a:solidFill>
                <a:uFillTx/>
              </a:defRPr>
            </a:pPr>
            <a:endParaRPr lang="es-ES" sz="2400" kern="0">
              <a:solidFill>
                <a:srgbClr val="000000"/>
              </a:solidFill>
              <a:ea typeface="Microsoft YaHei" pitchFamily="2"/>
              <a:cs typeface="Mangal" pitchFamily="2"/>
            </a:endParaRPr>
          </a:p>
          <a:p>
            <a:pPr algn="ctr">
              <a:tabLst>
                <a:tab pos="2044799" algn="l"/>
              </a:tabLst>
              <a:defRPr sz="1800" b="0" i="0" u="none" strike="noStrike" kern="0" cap="none" spc="0" baseline="0">
                <a:solidFill>
                  <a:srgbClr val="000000"/>
                </a:solidFill>
                <a:uFillTx/>
              </a:defRPr>
            </a:pPr>
            <a:r>
              <a:rPr lang="es-ES" sz="2400" i="1" kern="0">
                <a:solidFill>
                  <a:srgbClr val="000000"/>
                </a:solidFill>
                <a:ea typeface="Microsoft YaHei" pitchFamily="2"/>
                <a:cs typeface="Mangal" pitchFamily="2"/>
              </a:rPr>
              <a:t>RECIBELA RECÍBELA</a:t>
            </a:r>
          </a:p>
          <a:p>
            <a:pPr algn="ctr">
              <a:tabLst>
                <a:tab pos="2044799" algn="l"/>
              </a:tabLst>
              <a:defRPr sz="1800" b="0" i="0" u="none" strike="noStrike" kern="0" cap="none" spc="0" baseline="0">
                <a:solidFill>
                  <a:srgbClr val="000000"/>
                </a:solidFill>
                <a:uFillTx/>
              </a:defRPr>
            </a:pPr>
            <a:r>
              <a:rPr lang="es-ES" sz="2400" i="1" kern="0">
                <a:solidFill>
                  <a:srgbClr val="000000"/>
                </a:solidFill>
                <a:ea typeface="Microsoft YaHei" pitchFamily="2"/>
                <a:cs typeface="Mangal" pitchFamily="2"/>
              </a:rPr>
              <a:t>ESTA ES LA PAZ</a:t>
            </a:r>
          </a:p>
          <a:p>
            <a:pPr algn="ctr">
              <a:tabLst>
                <a:tab pos="2044799" algn="l"/>
              </a:tabLst>
              <a:defRPr sz="1800" b="0" i="0" u="none" strike="noStrike" kern="0" cap="none" spc="0" baseline="0">
                <a:solidFill>
                  <a:srgbClr val="000000"/>
                </a:solidFill>
                <a:uFillTx/>
              </a:defRPr>
            </a:pPr>
            <a:r>
              <a:rPr lang="es-ES" sz="2400" i="1" kern="0">
                <a:solidFill>
                  <a:srgbClr val="000000"/>
                </a:solidFill>
                <a:ea typeface="Microsoft YaHei" pitchFamily="2"/>
                <a:cs typeface="Mangal" pitchFamily="2"/>
              </a:rPr>
              <a:t>QUE EL MUNDO NO TE PUEDE DAR</a:t>
            </a:r>
          </a:p>
          <a:p>
            <a:pPr algn="ctr">
              <a:tabLst>
                <a:tab pos="2044799" algn="l"/>
              </a:tabLst>
              <a:defRPr sz="1800" b="0" i="0" u="none" strike="noStrike" kern="0" cap="none" spc="0" baseline="0">
                <a:solidFill>
                  <a:srgbClr val="000000"/>
                </a:solidFill>
                <a:uFillTx/>
              </a:defRPr>
            </a:pPr>
            <a:endParaRPr lang="es-ES" i="1" kern="0">
              <a:solidFill>
                <a:srgbClr val="000000"/>
              </a:solidFill>
              <a:ea typeface="Microsoft YaHei" pitchFamily="2"/>
              <a:cs typeface="Mangal" pitchFamily="2"/>
            </a:endParaRPr>
          </a:p>
          <a:p>
            <a:pPr algn="ctr">
              <a:tabLst>
                <a:tab pos="2044799" algn="l"/>
              </a:tabLst>
              <a:defRPr sz="1800" b="0" i="0" u="none" strike="noStrike" kern="0" cap="none" spc="0" baseline="0">
                <a:solidFill>
                  <a:srgbClr val="000000"/>
                </a:solidFill>
                <a:uFillTx/>
              </a:defRPr>
            </a:pPr>
            <a:endParaRPr lang="es-ES" kern="0">
              <a:solidFill>
                <a:srgbClr val="000000"/>
              </a:solidFill>
              <a:ea typeface="Microsoft YaHei" pitchFamily="2"/>
              <a:cs typeface="Mangal" pitchFamily="2"/>
            </a:endParaRPr>
          </a:p>
          <a:p>
            <a:pPr algn="ctr" hangingPunct="0">
              <a:tabLst>
                <a:tab pos="2044799" algn="l"/>
              </a:tabLst>
              <a:defRPr sz="1800" b="0" i="0" u="none" strike="noStrike" kern="0" cap="none" spc="0" baseline="0">
                <a:solidFill>
                  <a:srgbClr val="000000"/>
                </a:solidFill>
                <a:uFillTx/>
              </a:defRPr>
            </a:pPr>
            <a:endParaRPr lang="es-ES" kern="0">
              <a:solidFill>
                <a:srgbClr val="000000"/>
              </a:solidFill>
              <a:ea typeface="Microsoft YaHei" pitchFamily="2"/>
              <a:cs typeface="Mangal" pitchFamily="2"/>
            </a:endParaRPr>
          </a:p>
        </p:txBody>
      </p:sp>
      <p:pic>
        <p:nvPicPr>
          <p:cNvPr id="3" name="5 Imagen"/>
          <p:cNvPicPr>
            <a:picLocks noChangeAspect="1"/>
          </p:cNvPicPr>
          <p:nvPr/>
        </p:nvPicPr>
        <p:blipFill>
          <a:blip r:embed="rId3" cstate="print">
            <a:alphaModFix/>
            <a:lum/>
          </a:blip>
          <a:srcRect/>
          <a:stretch>
            <a:fillRect/>
          </a:stretch>
        </p:blipFill>
        <p:spPr>
          <a:xfrm>
            <a:off x="5507998" y="404640"/>
            <a:ext cx="3240002" cy="6048362"/>
          </a:xfrm>
          <a:prstGeom prst="rect">
            <a:avLst/>
          </a:prstGeom>
          <a:noFill/>
          <a:ln>
            <a:noFill/>
          </a:ln>
        </p:spPr>
      </p:pic>
    </p:spTree>
    <p:extLst>
      <p:ext uri="{BB962C8B-B14F-4D97-AF65-F5344CB8AC3E}">
        <p14:creationId xmlns="" xmlns:p14="http://schemas.microsoft.com/office/powerpoint/2010/main" val="5008458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usicatolica.files.wordpress.com/2013/06/base-en-color-sombr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5557"/>
            <a:ext cx="9144000" cy="68424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01200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100000">
              <a:srgbClr val="C2D1ED"/>
            </a:gs>
          </a:gsLst>
          <a:path path="circle">
            <a:fillToRect l="100000" t="100000"/>
          </a:path>
        </a:gradFill>
        <a:effectLst/>
      </p:bgPr>
    </p:bg>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2988003" y="44624"/>
            <a:ext cx="6155640" cy="6120680"/>
          </a:xfrm>
        </p:spPr>
        <p:txBody>
          <a:bodyPr/>
          <a:lstStyle/>
          <a:p>
            <a:pPr lvl="0">
              <a:buNone/>
            </a:pPr>
            <a:r>
              <a:rPr lang="es-ES" sz="2600" b="1" dirty="0" smtClean="0"/>
              <a:t>El señor Dios nos amó</a:t>
            </a:r>
            <a:br>
              <a:rPr lang="es-ES" sz="2600" b="1" dirty="0" smtClean="0"/>
            </a:br>
            <a:r>
              <a:rPr lang="es-ES" sz="2600" b="1" dirty="0" smtClean="0"/>
              <a:t>como nadie amó jamás,</a:t>
            </a:r>
            <a:br>
              <a:rPr lang="es-ES" sz="2600" b="1" dirty="0" smtClean="0"/>
            </a:br>
            <a:r>
              <a:rPr lang="es-ES" sz="2600" b="1" dirty="0" smtClean="0"/>
              <a:t>Él nos guía como estrellas </a:t>
            </a:r>
            <a:br>
              <a:rPr lang="es-ES" sz="2600" b="1" dirty="0" smtClean="0"/>
            </a:br>
            <a:r>
              <a:rPr lang="es-ES" sz="2600" b="1" dirty="0" smtClean="0"/>
              <a:t>cuando no existe la luz,</a:t>
            </a:r>
            <a:br>
              <a:rPr lang="es-ES" sz="2600" b="1" dirty="0" smtClean="0"/>
            </a:br>
            <a:r>
              <a:rPr lang="es-ES" sz="2600" b="1" dirty="0" smtClean="0"/>
              <a:t>Él nos da todo su amor</a:t>
            </a:r>
            <a:br>
              <a:rPr lang="es-ES" sz="2600" b="1" dirty="0" smtClean="0"/>
            </a:br>
            <a:r>
              <a:rPr lang="es-ES" sz="2600" b="1" dirty="0" smtClean="0"/>
              <a:t>mientras la fracción del pan</a:t>
            </a:r>
            <a:br>
              <a:rPr lang="es-ES" sz="2600" b="1" dirty="0" smtClean="0"/>
            </a:br>
            <a:r>
              <a:rPr lang="es-ES" sz="2600" b="1" dirty="0" smtClean="0"/>
              <a:t>es el pan de la amistad</a:t>
            </a:r>
            <a:br>
              <a:rPr lang="es-ES" sz="2600" b="1" dirty="0" smtClean="0"/>
            </a:br>
            <a:r>
              <a:rPr lang="es-ES" sz="2600" b="1" dirty="0" smtClean="0"/>
              <a:t>el pan de Dios.</a:t>
            </a:r>
            <a:br>
              <a:rPr lang="es-ES" sz="2600" b="1" dirty="0" smtClean="0"/>
            </a:br>
            <a:r>
              <a:rPr lang="es-ES" sz="2600" b="1" dirty="0" smtClean="0"/>
              <a:t/>
            </a:r>
            <a:br>
              <a:rPr lang="es-ES" sz="2600" b="1" dirty="0" smtClean="0"/>
            </a:br>
            <a:r>
              <a:rPr lang="es-ES" sz="2600" b="1" i="1" dirty="0" smtClean="0"/>
              <a:t>Es mi cuerpo,</a:t>
            </a:r>
            <a:br>
              <a:rPr lang="es-ES" sz="2600" b="1" i="1" dirty="0" smtClean="0"/>
            </a:br>
            <a:r>
              <a:rPr lang="es-ES" sz="2600" b="1" i="1" dirty="0" smtClean="0"/>
              <a:t>tomad y comed,</a:t>
            </a:r>
            <a:br>
              <a:rPr lang="es-ES" sz="2600" b="1" i="1" dirty="0" smtClean="0"/>
            </a:br>
            <a:r>
              <a:rPr lang="es-ES" sz="2600" b="1" i="1" dirty="0" smtClean="0"/>
              <a:t>esta es mi sangre,</a:t>
            </a:r>
            <a:br>
              <a:rPr lang="es-ES" sz="2600" b="1" i="1" dirty="0" smtClean="0"/>
            </a:br>
            <a:r>
              <a:rPr lang="es-ES" sz="2600" b="1" i="1" dirty="0" smtClean="0"/>
              <a:t>tomad y bebed,</a:t>
            </a:r>
            <a:br>
              <a:rPr lang="es-ES" sz="2600" b="1" i="1" dirty="0" smtClean="0"/>
            </a:br>
            <a:r>
              <a:rPr lang="es-ES" sz="2600" b="1" i="1" dirty="0" smtClean="0"/>
              <a:t>pues yo soy la vida,</a:t>
            </a:r>
            <a:br>
              <a:rPr lang="es-ES" sz="2600" b="1" i="1" dirty="0" smtClean="0"/>
            </a:br>
            <a:r>
              <a:rPr lang="es-ES" sz="2600" b="1" i="1" dirty="0" smtClean="0"/>
              <a:t>yo soy el amor.</a:t>
            </a:r>
            <a:br>
              <a:rPr lang="es-ES" sz="2600" b="1" i="1" dirty="0" smtClean="0"/>
            </a:br>
            <a:r>
              <a:rPr lang="es-ES" sz="2600" b="1" i="1" dirty="0" smtClean="0"/>
              <a:t>¡Oh Señor, condúcenos</a:t>
            </a:r>
            <a:br>
              <a:rPr lang="es-ES" sz="2600" b="1" i="1" dirty="0" smtClean="0"/>
            </a:br>
            <a:r>
              <a:rPr lang="es-ES" sz="2600" b="1" i="1" dirty="0" smtClean="0"/>
              <a:t>hasta tu amor!</a:t>
            </a:r>
            <a:endParaRPr lang="es-ES" sz="2600" b="1" i="1" dirty="0"/>
          </a:p>
        </p:txBody>
      </p:sp>
      <p:pic>
        <p:nvPicPr>
          <p:cNvPr id="3" name="3 Imagen"/>
          <p:cNvPicPr>
            <a:picLocks noChangeAspect="1"/>
          </p:cNvPicPr>
          <p:nvPr/>
        </p:nvPicPr>
        <p:blipFill>
          <a:blip r:embed="rId3">
            <a:lum/>
            <a:alphaModFix/>
          </a:blip>
          <a:srcRect/>
          <a:stretch>
            <a:fillRect/>
          </a:stretch>
        </p:blipFill>
        <p:spPr>
          <a:xfrm>
            <a:off x="683642" y="0"/>
            <a:ext cx="2880003" cy="6857643"/>
          </a:xfrm>
          <a:prstGeom prst="rect">
            <a:avLst/>
          </a:prstGeom>
          <a:noFill/>
          <a:ln cap="flat">
            <a:noFill/>
          </a:ln>
        </p:spPr>
      </p:pic>
    </p:spTree>
    <p:extLst>
      <p:ext uri="{BB962C8B-B14F-4D97-AF65-F5344CB8AC3E}">
        <p14:creationId xmlns="" xmlns:p14="http://schemas.microsoft.com/office/powerpoint/2010/main" val="3617778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JSS PAN DE VIDA.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88640"/>
            <a:ext cx="8964488" cy="7017306"/>
          </a:xfrm>
          <a:prstGeom prst="rect">
            <a:avLst/>
          </a:prstGeom>
          <a:noFill/>
        </p:spPr>
        <p:txBody>
          <a:bodyPr wrap="square" rtlCol="0">
            <a:spAutoFit/>
          </a:bodyPr>
          <a:lstStyle/>
          <a:p>
            <a:r>
              <a:rPr lang="es-ES" sz="3200" dirty="0" smtClean="0">
                <a:solidFill>
                  <a:srgbClr val="00B050"/>
                </a:solidFill>
              </a:rPr>
              <a:t>       CUARENTA DÍAS CAMINANDO</a:t>
            </a:r>
          </a:p>
          <a:p>
            <a:r>
              <a:rPr lang="es-ES" sz="3600" dirty="0" smtClean="0">
                <a:solidFill>
                  <a:prstClr val="black"/>
                </a:solidFill>
              </a:rPr>
              <a:t>Cuarenta días caminando</a:t>
            </a:r>
          </a:p>
          <a:p>
            <a:r>
              <a:rPr lang="es-ES" sz="3600" dirty="0" smtClean="0">
                <a:solidFill>
                  <a:prstClr val="black"/>
                </a:solidFill>
              </a:rPr>
              <a:t> ¡Cuaresma!</a:t>
            </a:r>
          </a:p>
          <a:p>
            <a:r>
              <a:rPr lang="es-ES" sz="3600" dirty="0" smtClean="0">
                <a:solidFill>
                  <a:prstClr val="black"/>
                </a:solidFill>
              </a:rPr>
              <a:t>Hacia la Pascua de Jesús. </a:t>
            </a:r>
          </a:p>
          <a:p>
            <a:r>
              <a:rPr lang="es-ES" sz="3600" dirty="0" smtClean="0">
                <a:solidFill>
                  <a:prstClr val="black"/>
                </a:solidFill>
              </a:rPr>
              <a:t>La Comunidad te anima a celebrar </a:t>
            </a:r>
          </a:p>
          <a:p>
            <a:r>
              <a:rPr lang="es-ES" sz="3600" dirty="0" smtClean="0">
                <a:solidFill>
                  <a:prstClr val="black"/>
                </a:solidFill>
              </a:rPr>
              <a:t>un nuevo cambio en tu vida.</a:t>
            </a:r>
          </a:p>
          <a:p>
            <a:r>
              <a:rPr lang="es-ES" sz="3600" dirty="0" smtClean="0">
                <a:solidFill>
                  <a:prstClr val="black"/>
                </a:solidFill>
              </a:rPr>
              <a:t>Cuarenta días caminando </a:t>
            </a:r>
          </a:p>
          <a:p>
            <a:r>
              <a:rPr lang="es-ES" sz="3600" dirty="0" smtClean="0">
                <a:solidFill>
                  <a:prstClr val="black"/>
                </a:solidFill>
              </a:rPr>
              <a:t>¡Cuaresma!</a:t>
            </a:r>
          </a:p>
          <a:p>
            <a:r>
              <a:rPr lang="es-ES" sz="3600" dirty="0" smtClean="0">
                <a:solidFill>
                  <a:prstClr val="black"/>
                </a:solidFill>
              </a:rPr>
              <a:t>Hacia la Pascua de Jesús. La Comunidad te anima a celebrar un nuevo cambio en tu vida, a celebrar un nuevo cambio en tu vida, a celebrar un nuevo cambio en tu vida…</a:t>
            </a:r>
          </a:p>
          <a:p>
            <a:endParaRPr lang="es-ES" dirty="0">
              <a:solidFill>
                <a:prstClr val="black"/>
              </a:solidFill>
            </a:endParaRPr>
          </a:p>
        </p:txBody>
      </p:sp>
      <p:pic>
        <p:nvPicPr>
          <p:cNvPr id="6" name="5 Imagen" descr="cartel-cuaresma.jpg"/>
          <p:cNvPicPr>
            <a:picLocks noChangeAspect="1"/>
          </p:cNvPicPr>
          <p:nvPr/>
        </p:nvPicPr>
        <p:blipFill>
          <a:blip r:embed="rId2" cstate="print"/>
          <a:stretch>
            <a:fillRect/>
          </a:stretch>
        </p:blipFill>
        <p:spPr>
          <a:xfrm>
            <a:off x="6732241" y="764704"/>
            <a:ext cx="2340610" cy="3672408"/>
          </a:xfrm>
          <a:prstGeom prst="rect">
            <a:avLst/>
          </a:prstGeom>
        </p:spPr>
      </p:pic>
    </p:spTree>
    <p:extLst>
      <p:ext uri="{BB962C8B-B14F-4D97-AF65-F5344CB8AC3E}">
        <p14:creationId xmlns="" xmlns:p14="http://schemas.microsoft.com/office/powerpoint/2010/main" val="2889827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0"/>
            <a:ext cx="8892480" cy="6857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noAutofit/>
          </a:bodyPr>
          <a:lstStyle/>
          <a:p>
            <a:pPr eaLnBrk="0" fontAlgn="base" hangingPunct="0">
              <a:spcBef>
                <a:spcPct val="0"/>
              </a:spcBef>
              <a:spcAft>
                <a:spcPct val="0"/>
              </a:spcAft>
            </a:pPr>
            <a:r>
              <a:rPr lang="es-ES" sz="2800" dirty="0" smtClean="0">
                <a:solidFill>
                  <a:srgbClr val="000000"/>
                </a:solidFill>
                <a:latin typeface="Comic Sans MS" panose="030F0702030302020204" pitchFamily="66" charset="0"/>
              </a:rPr>
              <a:t>Cerca del hogar que calienta mi alma quiero yo saber lo que en comunidad Tú quieres de mí. </a:t>
            </a:r>
          </a:p>
          <a:p>
            <a:pPr eaLnBrk="0" fontAlgn="base" hangingPunct="0">
              <a:spcBef>
                <a:spcPct val="0"/>
              </a:spcBef>
              <a:spcAft>
                <a:spcPct val="0"/>
              </a:spcAft>
            </a:pPr>
            <a:r>
              <a:rPr lang="es-ES" sz="2800" dirty="0" smtClean="0">
                <a:solidFill>
                  <a:srgbClr val="000000"/>
                </a:solidFill>
                <a:latin typeface="Comic Sans MS" panose="030F0702030302020204" pitchFamily="66" charset="0"/>
              </a:rPr>
              <a:t>Sintiendo el calor que me da tu Palabra, quiero responder a lo que me pides sin que a nada yo pueda temer.</a:t>
            </a:r>
          </a:p>
          <a:p>
            <a:pPr eaLnBrk="0" fontAlgn="base" hangingPunct="0">
              <a:spcBef>
                <a:spcPct val="0"/>
              </a:spcBef>
              <a:spcAft>
                <a:spcPct val="0"/>
              </a:spcAft>
            </a:pPr>
            <a:r>
              <a:rPr lang="es-ES" sz="2800" dirty="0" smtClean="0">
                <a:solidFill>
                  <a:srgbClr val="000000"/>
                </a:solidFill>
                <a:latin typeface="Comic Sans MS" panose="030F0702030302020204" pitchFamily="66" charset="0"/>
              </a:rPr>
              <a:t> </a:t>
            </a:r>
          </a:p>
          <a:p>
            <a:pPr eaLnBrk="0" fontAlgn="base" hangingPunct="0">
              <a:spcBef>
                <a:spcPct val="0"/>
              </a:spcBef>
              <a:spcAft>
                <a:spcPct val="0"/>
              </a:spcAft>
            </a:pPr>
            <a:r>
              <a:rPr lang="es-ES" sz="2800" dirty="0" smtClean="0">
                <a:solidFill>
                  <a:srgbClr val="000000"/>
                </a:solidFill>
                <a:latin typeface="Comic Sans MS" panose="030F0702030302020204" pitchFamily="66" charset="0"/>
              </a:rPr>
              <a:t>A nada, a nada, nunca he de temer. Yendo junto a ti con mis ojos de fe nunca he de temer.(Bis)</a:t>
            </a:r>
          </a:p>
          <a:p>
            <a:pPr eaLnBrk="0" fontAlgn="base" hangingPunct="0">
              <a:spcBef>
                <a:spcPct val="0"/>
              </a:spcBef>
              <a:spcAft>
                <a:spcPct val="0"/>
              </a:spcAft>
            </a:pPr>
            <a:endParaRPr lang="es-ES" sz="2800" dirty="0" smtClean="0">
              <a:solidFill>
                <a:srgbClr val="000000"/>
              </a:solidFill>
              <a:latin typeface="Comic Sans MS" panose="030F0702030302020204" pitchFamily="66" charset="0"/>
            </a:endParaRPr>
          </a:p>
          <a:p>
            <a:pPr eaLnBrk="0" fontAlgn="base" hangingPunct="0">
              <a:spcBef>
                <a:spcPct val="0"/>
              </a:spcBef>
              <a:spcAft>
                <a:spcPct val="0"/>
              </a:spcAft>
            </a:pPr>
            <a:r>
              <a:rPr lang="es-ES" sz="2800" dirty="0" smtClean="0">
                <a:solidFill>
                  <a:srgbClr val="000000"/>
                </a:solidFill>
                <a:latin typeface="Comic Sans MS" panose="030F0702030302020204" pitchFamily="66" charset="0"/>
              </a:rPr>
              <a:t> Solo he de beber de tu fuente de agua, sé que solo ella será la que sacie mi hambre y mi sed.  </a:t>
            </a:r>
            <a:endParaRPr lang="es-ES" sz="2800" dirty="0" smtClean="0">
              <a:solidFill>
                <a:prstClr val="black"/>
              </a:solidFill>
              <a:latin typeface="Comic Sans MS" panose="030F0702030302020204" pitchFamily="66" charset="0"/>
            </a:endParaRPr>
          </a:p>
        </p:txBody>
      </p:sp>
    </p:spTree>
    <p:extLst>
      <p:ext uri="{BB962C8B-B14F-4D97-AF65-F5344CB8AC3E}">
        <p14:creationId xmlns="" xmlns:p14="http://schemas.microsoft.com/office/powerpoint/2010/main" val="866948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ángulo 1"/>
          <p:cNvSpPr/>
          <p:nvPr/>
        </p:nvSpPr>
        <p:spPr>
          <a:xfrm>
            <a:off x="0" y="332656"/>
            <a:ext cx="9144000" cy="5539978"/>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a:spAutoFit/>
          </a:bodyPr>
          <a:lstStyle/>
          <a:p>
            <a:pPr eaLnBrk="0" fontAlgn="base" hangingPunct="0">
              <a:spcBef>
                <a:spcPct val="0"/>
              </a:spcBef>
              <a:spcAft>
                <a:spcPct val="0"/>
              </a:spcAft>
            </a:pPr>
            <a:r>
              <a:rPr lang="es-ES" dirty="0" smtClean="0">
                <a:solidFill>
                  <a:srgbClr val="000000"/>
                </a:solidFill>
                <a:latin typeface="Lucida Console" panose="020B0609040504020204" pitchFamily="49" charset="0"/>
              </a:rPr>
              <a:t> </a:t>
            </a:r>
          </a:p>
          <a:p>
            <a:pPr eaLnBrk="0" fontAlgn="base" hangingPunct="0">
              <a:spcBef>
                <a:spcPct val="0"/>
              </a:spcBef>
              <a:spcAft>
                <a:spcPct val="0"/>
              </a:spcAft>
            </a:pPr>
            <a:endParaRPr lang="es-ES" sz="2800" dirty="0">
              <a:solidFill>
                <a:srgbClr val="000000"/>
              </a:solidFill>
              <a:latin typeface="Lucida Console" panose="020B0609040504020204" pitchFamily="49" charset="0"/>
            </a:endParaRPr>
          </a:p>
          <a:p>
            <a:pPr eaLnBrk="0" fontAlgn="base" hangingPunct="0">
              <a:spcBef>
                <a:spcPct val="0"/>
              </a:spcBef>
              <a:spcAft>
                <a:spcPct val="0"/>
              </a:spcAft>
            </a:pPr>
            <a:r>
              <a:rPr lang="es-ES" sz="2800" dirty="0" smtClean="0">
                <a:solidFill>
                  <a:srgbClr val="000000"/>
                </a:solidFill>
                <a:latin typeface="Comic Sans MS" panose="030F0702030302020204" pitchFamily="66" charset="0"/>
              </a:rPr>
              <a:t>Tú </a:t>
            </a:r>
            <a:r>
              <a:rPr lang="es-ES" sz="2800" dirty="0">
                <a:solidFill>
                  <a:srgbClr val="000000"/>
                </a:solidFill>
                <a:latin typeface="Comic Sans MS" panose="030F0702030302020204" pitchFamily="66" charset="0"/>
              </a:rPr>
              <a:t>eres el Señor que alimenta mi alma y si hago mi opción por seguirte a Ti nunca jamás yo temeré</a:t>
            </a:r>
            <a:r>
              <a:rPr lang="es-ES" sz="2800" dirty="0" smtClean="0">
                <a:solidFill>
                  <a:srgbClr val="000000"/>
                </a:solidFill>
                <a:latin typeface="Comic Sans MS" panose="030F0702030302020204" pitchFamily="66" charset="0"/>
              </a:rPr>
              <a:t>.</a:t>
            </a:r>
          </a:p>
          <a:p>
            <a:pPr eaLnBrk="0" fontAlgn="base" hangingPunct="0">
              <a:spcBef>
                <a:spcPct val="0"/>
              </a:spcBef>
              <a:spcAft>
                <a:spcPct val="0"/>
              </a:spcAft>
            </a:pPr>
            <a:endParaRPr lang="es-ES" sz="2800" dirty="0" smtClean="0">
              <a:solidFill>
                <a:srgbClr val="000000"/>
              </a:solidFill>
              <a:latin typeface="Comic Sans MS" panose="030F0702030302020204" pitchFamily="66" charset="0"/>
            </a:endParaRPr>
          </a:p>
          <a:p>
            <a:pPr eaLnBrk="0" fontAlgn="base" hangingPunct="0">
              <a:spcBef>
                <a:spcPct val="0"/>
              </a:spcBef>
              <a:spcAft>
                <a:spcPct val="0"/>
              </a:spcAft>
            </a:pPr>
            <a:r>
              <a:rPr lang="es-ES" sz="2800" dirty="0">
                <a:solidFill>
                  <a:srgbClr val="000000"/>
                </a:solidFill>
                <a:latin typeface="Comic Sans MS" panose="030F0702030302020204" pitchFamily="66" charset="0"/>
              </a:rPr>
              <a:t>A nada, a nada, nunca he de temer. Yendo junto a ti con mis ojos de fe nunca he de temer</a:t>
            </a:r>
            <a:r>
              <a:rPr lang="es-ES" sz="2800" dirty="0" smtClean="0">
                <a:solidFill>
                  <a:srgbClr val="000000"/>
                </a:solidFill>
                <a:latin typeface="Comic Sans MS" panose="030F0702030302020204" pitchFamily="66" charset="0"/>
              </a:rPr>
              <a:t>.(Bis)</a:t>
            </a:r>
            <a:endParaRPr lang="es-ES" sz="2800" dirty="0">
              <a:solidFill>
                <a:srgbClr val="000000"/>
              </a:solidFill>
              <a:latin typeface="Comic Sans MS" panose="030F0702030302020204" pitchFamily="66" charset="0"/>
            </a:endParaRPr>
          </a:p>
          <a:p>
            <a:pPr eaLnBrk="0" fontAlgn="base" hangingPunct="0">
              <a:spcBef>
                <a:spcPct val="0"/>
              </a:spcBef>
              <a:spcAft>
                <a:spcPct val="0"/>
              </a:spcAft>
            </a:pPr>
            <a:endParaRPr lang="es-ES" sz="2800" dirty="0" smtClean="0">
              <a:solidFill>
                <a:srgbClr val="000000"/>
              </a:solidFill>
              <a:latin typeface="Comic Sans MS" panose="030F0702030302020204" pitchFamily="66" charset="0"/>
            </a:endParaRPr>
          </a:p>
          <a:p>
            <a:pPr eaLnBrk="0" fontAlgn="base" hangingPunct="0">
              <a:spcBef>
                <a:spcPct val="0"/>
              </a:spcBef>
              <a:spcAft>
                <a:spcPct val="0"/>
              </a:spcAft>
            </a:pPr>
            <a:r>
              <a:rPr lang="es-ES" sz="2800" dirty="0" smtClean="0">
                <a:solidFill>
                  <a:srgbClr val="000000"/>
                </a:solidFill>
                <a:latin typeface="Comic Sans MS" panose="030F0702030302020204" pitchFamily="66" charset="0"/>
              </a:rPr>
              <a:t> </a:t>
            </a:r>
            <a:r>
              <a:rPr lang="es-ES" sz="2800" dirty="0">
                <a:solidFill>
                  <a:srgbClr val="000000"/>
                </a:solidFill>
                <a:latin typeface="Comic Sans MS" panose="030F0702030302020204" pitchFamily="66" charset="0"/>
              </a:rPr>
              <a:t>Llegan hasta mí, momentos sin calma, que me hacen dudar de si mi camino se orienta hacia Ti</a:t>
            </a:r>
            <a:r>
              <a:rPr lang="es-ES" sz="2800" dirty="0" smtClean="0">
                <a:solidFill>
                  <a:srgbClr val="000000"/>
                </a:solidFill>
                <a:latin typeface="Comic Sans MS" panose="030F0702030302020204" pitchFamily="66" charset="0"/>
              </a:rPr>
              <a:t>.</a:t>
            </a:r>
          </a:p>
          <a:p>
            <a:pPr eaLnBrk="0" fontAlgn="base" hangingPunct="0">
              <a:spcBef>
                <a:spcPct val="0"/>
              </a:spcBef>
              <a:spcAft>
                <a:spcPct val="0"/>
              </a:spcAft>
            </a:pPr>
            <a:endParaRPr lang="es-ES" sz="2800" dirty="0" smtClean="0">
              <a:solidFill>
                <a:srgbClr val="000000"/>
              </a:solidFill>
              <a:latin typeface="Comic Sans MS" panose="030F0702030302020204" pitchFamily="66" charset="0"/>
            </a:endParaRPr>
          </a:p>
          <a:p>
            <a:pPr eaLnBrk="0" fontAlgn="base" hangingPunct="0">
              <a:spcBef>
                <a:spcPct val="0"/>
              </a:spcBef>
              <a:spcAft>
                <a:spcPct val="0"/>
              </a:spcAft>
            </a:pPr>
            <a:r>
              <a:rPr lang="es-ES" sz="2800" dirty="0" smtClean="0">
                <a:solidFill>
                  <a:srgbClr val="000000"/>
                </a:solidFill>
                <a:latin typeface="Comic Sans MS" panose="030F0702030302020204" pitchFamily="66" charset="0"/>
              </a:rPr>
              <a:t> </a:t>
            </a:r>
            <a:r>
              <a:rPr lang="es-ES" sz="2800" dirty="0">
                <a:solidFill>
                  <a:srgbClr val="000000"/>
                </a:solidFill>
                <a:latin typeface="Comic Sans MS" panose="030F0702030302020204" pitchFamily="66" charset="0"/>
              </a:rPr>
              <a:t>Comienza a faltar la paz en mi alma, y sin esperarlo apareces Tú haciéndome ver que nada he de temer</a:t>
            </a:r>
            <a:r>
              <a:rPr lang="es-ES" sz="2800" dirty="0">
                <a:solidFill>
                  <a:prstClr val="black"/>
                </a:solidFill>
                <a:latin typeface="Comic Sans MS" panose="030F0702030302020204" pitchFamily="66" charset="0"/>
              </a:rPr>
              <a:t> </a:t>
            </a:r>
          </a:p>
        </p:txBody>
      </p:sp>
    </p:spTree>
    <p:extLst>
      <p:ext uri="{BB962C8B-B14F-4D97-AF65-F5344CB8AC3E}">
        <p14:creationId xmlns="" xmlns:p14="http://schemas.microsoft.com/office/powerpoint/2010/main" val="875526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risto_caminando1.jpg"/>
          <p:cNvPicPr>
            <a:picLocks noChangeAspect="1"/>
          </p:cNvPicPr>
          <p:nvPr/>
        </p:nvPicPr>
        <p:blipFill>
          <a:blip r:embed="rId2" cstate="print"/>
          <a:stretch>
            <a:fillRect/>
          </a:stretch>
        </p:blipFill>
        <p:spPr>
          <a:xfrm>
            <a:off x="827584" y="0"/>
            <a:ext cx="7488832" cy="6858000"/>
          </a:xfrm>
          <a:prstGeom prst="rect">
            <a:avLst/>
          </a:prstGeom>
        </p:spPr>
      </p:pic>
      <p:pic>
        <p:nvPicPr>
          <p:cNvPr id="3" name="Picture 4"/>
          <p:cNvPicPr>
            <a:picLocks noChangeAspect="1" noChangeArrowheads="1"/>
          </p:cNvPicPr>
          <p:nvPr/>
        </p:nvPicPr>
        <p:blipFill>
          <a:blip r:embed="rId3"/>
          <a:srcRect/>
          <a:stretch>
            <a:fillRect/>
          </a:stretch>
        </p:blipFill>
        <p:spPr bwMode="auto">
          <a:xfrm>
            <a:off x="0" y="0"/>
            <a:ext cx="4191000" cy="6858000"/>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4143372" y="0"/>
            <a:ext cx="5000628" cy="6858000"/>
          </a:xfrm>
          <a:prstGeom prst="rect">
            <a:avLst/>
          </a:prstGeom>
          <a:noFill/>
          <a:ln w="9525">
            <a:noFill/>
            <a:miter lim="800000"/>
            <a:headEnd/>
            <a:tailEnd/>
          </a:ln>
          <a:effectLst/>
        </p:spPr>
      </p:pic>
      <p:sp>
        <p:nvSpPr>
          <p:cNvPr id="5" name="4 CuadroTexto"/>
          <p:cNvSpPr txBox="1"/>
          <p:nvPr/>
        </p:nvSpPr>
        <p:spPr>
          <a:xfrm>
            <a:off x="4786315" y="1142984"/>
            <a:ext cx="4143404" cy="2062103"/>
          </a:xfrm>
          <a:prstGeom prst="rect">
            <a:avLst/>
          </a:prstGeom>
          <a:noFill/>
        </p:spPr>
        <p:txBody>
          <a:bodyPr wrap="square" rtlCol="0">
            <a:spAutoFit/>
          </a:bodyPr>
          <a:lstStyle/>
          <a:p>
            <a:r>
              <a:rPr lang="es-ES" sz="3200" dirty="0" smtClean="0">
                <a:solidFill>
                  <a:srgbClr val="0070C0"/>
                </a:solidFill>
              </a:rPr>
              <a:t>APROVECHA ESTE MOMENTO PARA DARLE GRACIAS A DIOS Y HABLAR CON ÉL</a:t>
            </a:r>
            <a:endParaRPr lang="es-ES" sz="3200" dirty="0">
              <a:solidFill>
                <a:srgbClr val="0070C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1026" name="Rectangle 2"/>
          <p:cNvSpPr>
            <a:spLocks noChangeArrowheads="1"/>
          </p:cNvSpPr>
          <p:nvPr/>
        </p:nvSpPr>
        <p:spPr bwMode="auto">
          <a:xfrm>
            <a:off x="0" y="0"/>
            <a:ext cx="3357554"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 presencia</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 las huellas del Reino,</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s-ES_tradnl"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tan</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642910" y="928670"/>
            <a:ext cx="2976456" cy="4524315"/>
          </a:xfrm>
          <a:prstGeom prst="rect">
            <a:avLst/>
          </a:prstGeom>
          <a:noFill/>
        </p:spPr>
        <p:txBody>
          <a:bodyPr wrap="square" rtlCol="0">
            <a:spAutoFit/>
          </a:bodyPr>
          <a:lstStyle/>
          <a:p>
            <a:pPr lvl="0" fontAlgn="base">
              <a:spcBef>
                <a:spcPct val="0"/>
              </a:spcBef>
              <a:spcAft>
                <a:spcPct val="0"/>
              </a:spcAft>
            </a:pPr>
            <a:r>
              <a:rPr lang="es-ES_tradnl" dirty="0" smtClean="0">
                <a:solidFill>
                  <a:srgbClr val="00B0F0"/>
                </a:solidFill>
                <a:latin typeface="+mj-lt"/>
                <a:ea typeface="Calibri" pitchFamily="34" charset="0"/>
                <a:cs typeface="Times New Roman" pitchFamily="18" charset="0"/>
              </a:rPr>
              <a:t>Cambia nuestra mirada,</a:t>
            </a:r>
            <a:endParaRPr lang="es-ES" dirty="0" smtClean="0">
              <a:solidFill>
                <a:srgbClr val="00B0F0"/>
              </a:solidFill>
              <a:latin typeface="+mj-lt"/>
              <a:cs typeface="Arial" pitchFamily="34" charset="0"/>
            </a:endParaRPr>
          </a:p>
          <a:p>
            <a:pPr lvl="0" eaLnBrk="0" fontAlgn="base" hangingPunct="0">
              <a:spcBef>
                <a:spcPct val="0"/>
              </a:spcBef>
              <a:spcAft>
                <a:spcPct val="0"/>
              </a:spcAft>
            </a:pPr>
            <a:r>
              <a:rPr lang="es-ES_tradnl" dirty="0" smtClean="0">
                <a:solidFill>
                  <a:srgbClr val="00B0F0"/>
                </a:solidFill>
                <a:latin typeface="+mj-lt"/>
                <a:ea typeface="Calibri" pitchFamily="34" charset="0"/>
                <a:cs typeface="Times New Roman" pitchFamily="18" charset="0"/>
              </a:rPr>
              <a:t>Padre Bueno,</a:t>
            </a:r>
            <a:endParaRPr lang="es-ES" dirty="0" smtClean="0">
              <a:solidFill>
                <a:srgbClr val="00B0F0"/>
              </a:solidFill>
              <a:latin typeface="+mj-lt"/>
              <a:cs typeface="Arial" pitchFamily="34" charset="0"/>
            </a:endParaRPr>
          </a:p>
          <a:p>
            <a:pPr lvl="0" eaLnBrk="0" fontAlgn="base" hangingPunct="0">
              <a:spcBef>
                <a:spcPct val="0"/>
              </a:spcBef>
              <a:spcAft>
                <a:spcPct val="0"/>
              </a:spcAft>
            </a:pPr>
            <a:r>
              <a:rPr lang="es-ES_tradnl" dirty="0" smtClean="0">
                <a:solidFill>
                  <a:srgbClr val="00B0F0"/>
                </a:solidFill>
                <a:latin typeface="+mj-lt"/>
                <a:ea typeface="Calibri" pitchFamily="34" charset="0"/>
                <a:cs typeface="Times New Roman" pitchFamily="18" charset="0"/>
              </a:rPr>
              <a:t>convierte nuestros corazones,</a:t>
            </a:r>
            <a:endParaRPr lang="es-ES" dirty="0" smtClean="0">
              <a:solidFill>
                <a:srgbClr val="00B0F0"/>
              </a:solidFill>
              <a:latin typeface="+mj-lt"/>
              <a:cs typeface="Arial" pitchFamily="34" charset="0"/>
            </a:endParaRPr>
          </a:p>
          <a:p>
            <a:pPr lvl="0" eaLnBrk="0" fontAlgn="base" hangingPunct="0">
              <a:spcBef>
                <a:spcPct val="0"/>
              </a:spcBef>
              <a:spcAft>
                <a:spcPct val="0"/>
              </a:spcAft>
            </a:pPr>
            <a:r>
              <a:rPr lang="es-ES_tradnl" dirty="0" smtClean="0">
                <a:solidFill>
                  <a:srgbClr val="00B0F0"/>
                </a:solidFill>
                <a:latin typeface="+mj-lt"/>
                <a:ea typeface="Calibri" pitchFamily="34" charset="0"/>
                <a:cs typeface="Times New Roman" pitchFamily="18" charset="0"/>
              </a:rPr>
              <a:t>para que seamos capaces</a:t>
            </a:r>
            <a:endParaRPr lang="es-ES" dirty="0" smtClean="0">
              <a:solidFill>
                <a:srgbClr val="00B0F0"/>
              </a:solidFill>
              <a:latin typeface="+mj-lt"/>
              <a:cs typeface="Arial" pitchFamily="34" charset="0"/>
            </a:endParaRPr>
          </a:p>
          <a:p>
            <a:pPr lvl="0" eaLnBrk="0" fontAlgn="base" hangingPunct="0">
              <a:spcBef>
                <a:spcPct val="0"/>
              </a:spcBef>
              <a:spcAft>
                <a:spcPct val="0"/>
              </a:spcAft>
            </a:pPr>
            <a:r>
              <a:rPr lang="es-ES_tradnl" dirty="0" smtClean="0">
                <a:solidFill>
                  <a:srgbClr val="00B0F0"/>
                </a:solidFill>
                <a:latin typeface="+mj-lt"/>
                <a:ea typeface="Calibri" pitchFamily="34" charset="0"/>
                <a:cs typeface="Times New Roman" pitchFamily="18" charset="0"/>
              </a:rPr>
              <a:t>de descubrir tu presencia</a:t>
            </a:r>
            <a:endParaRPr lang="es-ES" dirty="0" smtClean="0">
              <a:solidFill>
                <a:srgbClr val="00B0F0"/>
              </a:solidFill>
              <a:latin typeface="+mj-lt"/>
              <a:cs typeface="Arial" pitchFamily="34" charset="0"/>
            </a:endParaRPr>
          </a:p>
          <a:p>
            <a:pPr lvl="0" eaLnBrk="0" fontAlgn="base" hangingPunct="0">
              <a:spcBef>
                <a:spcPct val="0"/>
              </a:spcBef>
              <a:spcAft>
                <a:spcPct val="0"/>
              </a:spcAft>
            </a:pPr>
            <a:r>
              <a:rPr lang="es-ES_tradnl" dirty="0" smtClean="0">
                <a:solidFill>
                  <a:srgbClr val="00B0F0"/>
                </a:solidFill>
                <a:latin typeface="+mj-lt"/>
                <a:ea typeface="Calibri" pitchFamily="34" charset="0"/>
                <a:cs typeface="Times New Roman" pitchFamily="18" charset="0"/>
              </a:rPr>
              <a:t>y las huellas del Reino,</a:t>
            </a:r>
            <a:endParaRPr lang="es-ES" dirty="0" smtClean="0">
              <a:solidFill>
                <a:srgbClr val="00B0F0"/>
              </a:solidFill>
              <a:latin typeface="+mj-lt"/>
              <a:cs typeface="Arial" pitchFamily="34" charset="0"/>
            </a:endParaRPr>
          </a:p>
          <a:p>
            <a:pPr lvl="0" eaLnBrk="0" fontAlgn="base" hangingPunct="0">
              <a:spcBef>
                <a:spcPct val="0"/>
              </a:spcBef>
              <a:spcAft>
                <a:spcPct val="0"/>
              </a:spcAft>
            </a:pPr>
            <a:r>
              <a:rPr lang="es-ES_tradnl" dirty="0" smtClean="0">
                <a:solidFill>
                  <a:srgbClr val="00B0F0"/>
                </a:solidFill>
                <a:latin typeface="+mj-lt"/>
                <a:ea typeface="Calibri" pitchFamily="34" charset="0"/>
                <a:cs typeface="Times New Roman" pitchFamily="18" charset="0"/>
              </a:rPr>
              <a:t>tan cercanas y cotidianas</a:t>
            </a:r>
            <a:endParaRPr lang="es-ES" dirty="0" smtClean="0">
              <a:solidFill>
                <a:srgbClr val="00B0F0"/>
              </a:solidFill>
              <a:latin typeface="+mj-lt"/>
              <a:cs typeface="Arial" pitchFamily="34" charset="0"/>
            </a:endParaRPr>
          </a:p>
          <a:p>
            <a:pPr lvl="0" eaLnBrk="0" fontAlgn="base" hangingPunct="0">
              <a:spcBef>
                <a:spcPct val="0"/>
              </a:spcBef>
              <a:spcAft>
                <a:spcPct val="0"/>
              </a:spcAft>
            </a:pPr>
            <a:r>
              <a:rPr lang="es-ES_tradnl" dirty="0" smtClean="0">
                <a:solidFill>
                  <a:srgbClr val="00B0F0"/>
                </a:solidFill>
                <a:latin typeface="+mj-lt"/>
                <a:ea typeface="Calibri" pitchFamily="34" charset="0"/>
                <a:cs typeface="Times New Roman" pitchFamily="18" charset="0"/>
              </a:rPr>
              <a:t>para el que mira la vida</a:t>
            </a:r>
            <a:endParaRPr lang="es-ES" dirty="0" smtClean="0">
              <a:solidFill>
                <a:srgbClr val="00B0F0"/>
              </a:solidFill>
              <a:latin typeface="+mj-lt"/>
              <a:cs typeface="Arial" pitchFamily="34" charset="0"/>
            </a:endParaRPr>
          </a:p>
          <a:p>
            <a:pPr lvl="0" eaLnBrk="0" fontAlgn="base" hangingPunct="0">
              <a:spcBef>
                <a:spcPct val="0"/>
              </a:spcBef>
              <a:spcAft>
                <a:spcPct val="0"/>
              </a:spcAft>
            </a:pPr>
            <a:r>
              <a:rPr lang="es-ES_tradnl" dirty="0" smtClean="0">
                <a:solidFill>
                  <a:srgbClr val="00B0F0"/>
                </a:solidFill>
                <a:latin typeface="+mj-lt"/>
                <a:ea typeface="Calibri" pitchFamily="34" charset="0"/>
                <a:cs typeface="Times New Roman" pitchFamily="18" charset="0"/>
              </a:rPr>
              <a:t>con los ojos de Dios.</a:t>
            </a:r>
          </a:p>
          <a:p>
            <a:pPr lvl="0" eaLnBrk="0" fontAlgn="base" hangingPunct="0">
              <a:spcBef>
                <a:spcPct val="0"/>
              </a:spcBef>
              <a:spcAft>
                <a:spcPct val="0"/>
              </a:spcAft>
            </a:pPr>
            <a:r>
              <a:rPr lang="es-ES_tradnl" dirty="0" smtClean="0">
                <a:solidFill>
                  <a:srgbClr val="00B0F0"/>
                </a:solidFill>
                <a:latin typeface="+mj-lt"/>
                <a:cs typeface="Times New Roman" pitchFamily="18" charset="0"/>
              </a:rPr>
              <a:t>Cambia nuestra mirada,</a:t>
            </a:r>
          </a:p>
          <a:p>
            <a:pPr lvl="0" eaLnBrk="0" fontAlgn="base" hangingPunct="0">
              <a:spcBef>
                <a:spcPct val="0"/>
              </a:spcBef>
              <a:spcAft>
                <a:spcPct val="0"/>
              </a:spcAft>
            </a:pPr>
            <a:r>
              <a:rPr lang="es-ES_tradnl" dirty="0" smtClean="0">
                <a:solidFill>
                  <a:srgbClr val="00B0F0"/>
                </a:solidFill>
                <a:latin typeface="+mj-lt"/>
                <a:cs typeface="Times New Roman" pitchFamily="18" charset="0"/>
              </a:rPr>
              <a:t>Para vivir la fiesta del encuentro,</a:t>
            </a:r>
          </a:p>
          <a:p>
            <a:pPr lvl="0" eaLnBrk="0" fontAlgn="base" hangingPunct="0">
              <a:spcBef>
                <a:spcPct val="0"/>
              </a:spcBef>
              <a:spcAft>
                <a:spcPct val="0"/>
              </a:spcAft>
            </a:pPr>
            <a:r>
              <a:rPr lang="es-ES_tradnl" dirty="0" smtClean="0">
                <a:solidFill>
                  <a:srgbClr val="00B0F0"/>
                </a:solidFill>
                <a:latin typeface="+mj-lt"/>
                <a:cs typeface="Times New Roman" pitchFamily="18" charset="0"/>
              </a:rPr>
              <a:t>Para sorprendernos</a:t>
            </a:r>
          </a:p>
          <a:p>
            <a:pPr lvl="0" eaLnBrk="0" fontAlgn="base" hangingPunct="0">
              <a:spcBef>
                <a:spcPct val="0"/>
              </a:spcBef>
              <a:spcAft>
                <a:spcPct val="0"/>
              </a:spcAft>
            </a:pPr>
            <a:r>
              <a:rPr lang="es-ES_tradnl" dirty="0" smtClean="0">
                <a:solidFill>
                  <a:srgbClr val="00B0F0"/>
                </a:solidFill>
                <a:latin typeface="+mj-lt"/>
                <a:cs typeface="Times New Roman" pitchFamily="18" charset="0"/>
              </a:rPr>
              <a:t>Con tu paso a nuestro lado,</a:t>
            </a:r>
          </a:p>
          <a:p>
            <a:pPr lvl="0" eaLnBrk="0" fontAlgn="base" hangingPunct="0">
              <a:spcBef>
                <a:spcPct val="0"/>
              </a:spcBef>
              <a:spcAft>
                <a:spcPct val="0"/>
              </a:spcAft>
            </a:pPr>
            <a:r>
              <a:rPr lang="es-ES_tradnl" dirty="0" smtClean="0">
                <a:solidFill>
                  <a:srgbClr val="00B0F0"/>
                </a:solidFill>
                <a:latin typeface="+mj-lt"/>
                <a:cs typeface="Times New Roman" pitchFamily="18" charset="0"/>
              </a:rPr>
              <a:t>Compañero y protector,</a:t>
            </a:r>
          </a:p>
          <a:p>
            <a:pPr lvl="0" eaLnBrk="0" fontAlgn="base" hangingPunct="0">
              <a:spcBef>
                <a:spcPct val="0"/>
              </a:spcBef>
              <a:spcAft>
                <a:spcPct val="0"/>
              </a:spcAft>
            </a:pPr>
            <a:r>
              <a:rPr lang="es-ES_tradnl" dirty="0" smtClean="0">
                <a:solidFill>
                  <a:srgbClr val="00B0F0"/>
                </a:solidFill>
                <a:latin typeface="+mj-lt"/>
                <a:cs typeface="Times New Roman" pitchFamily="18" charset="0"/>
              </a:rPr>
              <a:t>Que nos cuida y nos abriga.</a:t>
            </a:r>
            <a:endParaRPr lang="es-ES" dirty="0" smtClean="0">
              <a:solidFill>
                <a:srgbClr val="00B0F0"/>
              </a:solidFill>
              <a:latin typeface="+mj-lt"/>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528" y="260648"/>
            <a:ext cx="8496944" cy="6555641"/>
          </a:xfrm>
          <a:prstGeom prst="rect">
            <a:avLst/>
          </a:prstGeom>
        </p:spPr>
        <p:txBody>
          <a:bodyPr wrap="square">
            <a:spAutoFit/>
          </a:bodyPr>
          <a:lstStyle/>
          <a:p>
            <a:pPr algn="ctr"/>
            <a:r>
              <a:rPr lang="es-ES" sz="2800" dirty="0">
                <a:latin typeface="Comic Sans MS" panose="030F0702030302020204" pitchFamily="66" charset="0"/>
              </a:rPr>
              <a:t>Cambia nuestra mirada</a:t>
            </a:r>
            <a:r>
              <a:rPr lang="es-ES" sz="2800" dirty="0" smtClean="0">
                <a:latin typeface="Comic Sans MS" panose="030F0702030302020204" pitchFamily="66" charset="0"/>
              </a:rPr>
              <a:t>,</a:t>
            </a:r>
            <a:endParaRPr lang="es-ES" sz="2800" dirty="0">
              <a:latin typeface="Comic Sans MS" panose="030F0702030302020204" pitchFamily="66" charset="0"/>
            </a:endParaRPr>
          </a:p>
          <a:p>
            <a:pPr algn="ctr"/>
            <a:r>
              <a:rPr lang="es-ES" sz="2800" dirty="0">
                <a:latin typeface="Comic Sans MS" panose="030F0702030302020204" pitchFamily="66" charset="0"/>
              </a:rPr>
              <a:t>Padre Bueno</a:t>
            </a:r>
            <a:r>
              <a:rPr lang="es-ES" sz="2800" dirty="0" smtClean="0">
                <a:latin typeface="Comic Sans MS" panose="030F0702030302020204" pitchFamily="66" charset="0"/>
              </a:rPr>
              <a:t>,</a:t>
            </a:r>
            <a:endParaRPr lang="es-ES" sz="2800" dirty="0">
              <a:latin typeface="Comic Sans MS" panose="030F0702030302020204" pitchFamily="66" charset="0"/>
            </a:endParaRPr>
          </a:p>
          <a:p>
            <a:pPr algn="ctr"/>
            <a:r>
              <a:rPr lang="es-ES" sz="2800" dirty="0">
                <a:latin typeface="Comic Sans MS" panose="030F0702030302020204" pitchFamily="66" charset="0"/>
              </a:rPr>
              <a:t>convierte nuestros corazones</a:t>
            </a:r>
            <a:r>
              <a:rPr lang="es-ES" sz="2800" dirty="0" smtClean="0">
                <a:latin typeface="Comic Sans MS" panose="030F0702030302020204" pitchFamily="66" charset="0"/>
              </a:rPr>
              <a:t>,</a:t>
            </a:r>
            <a:endParaRPr lang="es-ES" sz="2800" dirty="0">
              <a:latin typeface="Comic Sans MS" panose="030F0702030302020204" pitchFamily="66" charset="0"/>
            </a:endParaRPr>
          </a:p>
          <a:p>
            <a:pPr algn="ctr"/>
            <a:r>
              <a:rPr lang="es-ES" sz="2800" dirty="0">
                <a:latin typeface="Comic Sans MS" panose="030F0702030302020204" pitchFamily="66" charset="0"/>
              </a:rPr>
              <a:t>para que seamos </a:t>
            </a:r>
            <a:r>
              <a:rPr lang="es-ES" sz="2800" dirty="0" smtClean="0">
                <a:latin typeface="Comic Sans MS" panose="030F0702030302020204" pitchFamily="66" charset="0"/>
              </a:rPr>
              <a:t>capaces</a:t>
            </a:r>
            <a:endParaRPr lang="es-ES" sz="2800" dirty="0">
              <a:latin typeface="Comic Sans MS" panose="030F0702030302020204" pitchFamily="66" charset="0"/>
            </a:endParaRPr>
          </a:p>
          <a:p>
            <a:pPr algn="ctr"/>
            <a:r>
              <a:rPr lang="es-ES" sz="2800" dirty="0">
                <a:latin typeface="Comic Sans MS" panose="030F0702030302020204" pitchFamily="66" charset="0"/>
              </a:rPr>
              <a:t>de descubrir tu </a:t>
            </a:r>
            <a:r>
              <a:rPr lang="es-ES" sz="2800" dirty="0" smtClean="0">
                <a:latin typeface="Comic Sans MS" panose="030F0702030302020204" pitchFamily="66" charset="0"/>
              </a:rPr>
              <a:t>presencia</a:t>
            </a:r>
            <a:endParaRPr lang="es-ES" sz="2800" dirty="0">
              <a:latin typeface="Comic Sans MS" panose="030F0702030302020204" pitchFamily="66" charset="0"/>
            </a:endParaRPr>
          </a:p>
          <a:p>
            <a:pPr algn="ctr"/>
            <a:r>
              <a:rPr lang="es-ES" sz="2800" dirty="0">
                <a:latin typeface="Comic Sans MS" panose="030F0702030302020204" pitchFamily="66" charset="0"/>
              </a:rPr>
              <a:t>y las huellas del Reino</a:t>
            </a:r>
            <a:r>
              <a:rPr lang="es-ES" sz="2800" dirty="0" smtClean="0">
                <a:latin typeface="Comic Sans MS" panose="030F0702030302020204" pitchFamily="66" charset="0"/>
              </a:rPr>
              <a:t>,</a:t>
            </a:r>
            <a:endParaRPr lang="es-ES" sz="2800" dirty="0">
              <a:latin typeface="Comic Sans MS" panose="030F0702030302020204" pitchFamily="66" charset="0"/>
            </a:endParaRPr>
          </a:p>
          <a:p>
            <a:pPr algn="ctr"/>
            <a:r>
              <a:rPr lang="es-ES" sz="2800" dirty="0">
                <a:latin typeface="Comic Sans MS" panose="030F0702030302020204" pitchFamily="66" charset="0"/>
              </a:rPr>
              <a:t>tan cercanas y </a:t>
            </a:r>
            <a:r>
              <a:rPr lang="es-ES" sz="2800" dirty="0" smtClean="0">
                <a:latin typeface="Comic Sans MS" panose="030F0702030302020204" pitchFamily="66" charset="0"/>
              </a:rPr>
              <a:t>cotidianas</a:t>
            </a:r>
            <a:endParaRPr lang="es-ES" sz="2800" dirty="0">
              <a:latin typeface="Comic Sans MS" panose="030F0702030302020204" pitchFamily="66" charset="0"/>
            </a:endParaRPr>
          </a:p>
          <a:p>
            <a:pPr algn="ctr"/>
            <a:r>
              <a:rPr lang="es-ES" sz="2800" dirty="0">
                <a:latin typeface="Comic Sans MS" panose="030F0702030302020204" pitchFamily="66" charset="0"/>
              </a:rPr>
              <a:t>para el que mira la </a:t>
            </a:r>
            <a:r>
              <a:rPr lang="es-ES" sz="2800" dirty="0" smtClean="0">
                <a:latin typeface="Comic Sans MS" panose="030F0702030302020204" pitchFamily="66" charset="0"/>
              </a:rPr>
              <a:t>vida</a:t>
            </a:r>
            <a:endParaRPr lang="es-ES" sz="2800" dirty="0">
              <a:latin typeface="Comic Sans MS" panose="030F0702030302020204" pitchFamily="66" charset="0"/>
            </a:endParaRPr>
          </a:p>
          <a:p>
            <a:pPr algn="ctr"/>
            <a:r>
              <a:rPr lang="es-ES" sz="2800" dirty="0">
                <a:latin typeface="Comic Sans MS" panose="030F0702030302020204" pitchFamily="66" charset="0"/>
              </a:rPr>
              <a:t>con los ojos de Dios</a:t>
            </a:r>
            <a:r>
              <a:rPr lang="es-ES" sz="2800" dirty="0" smtClean="0">
                <a:latin typeface="Comic Sans MS" panose="030F0702030302020204" pitchFamily="66" charset="0"/>
              </a:rPr>
              <a:t>.</a:t>
            </a:r>
            <a:endParaRPr lang="es-ES" sz="2800" dirty="0">
              <a:latin typeface="Comic Sans MS" panose="030F0702030302020204" pitchFamily="66" charset="0"/>
            </a:endParaRPr>
          </a:p>
          <a:p>
            <a:pPr algn="ctr"/>
            <a:r>
              <a:rPr lang="es-ES" sz="2800" dirty="0">
                <a:latin typeface="Comic Sans MS" panose="030F0702030302020204" pitchFamily="66" charset="0"/>
              </a:rPr>
              <a:t>Cambia nuestra mirada</a:t>
            </a:r>
            <a:r>
              <a:rPr lang="es-ES" sz="2800" dirty="0" smtClean="0">
                <a:latin typeface="Comic Sans MS" panose="030F0702030302020204" pitchFamily="66" charset="0"/>
              </a:rPr>
              <a:t>,</a:t>
            </a:r>
            <a:endParaRPr lang="es-ES" sz="2800" dirty="0">
              <a:latin typeface="Comic Sans MS" panose="030F0702030302020204" pitchFamily="66" charset="0"/>
            </a:endParaRPr>
          </a:p>
          <a:p>
            <a:pPr algn="ctr"/>
            <a:r>
              <a:rPr lang="es-ES" sz="2800" dirty="0">
                <a:latin typeface="Comic Sans MS" panose="030F0702030302020204" pitchFamily="66" charset="0"/>
              </a:rPr>
              <a:t>para vivir la fiesta del </a:t>
            </a:r>
            <a:r>
              <a:rPr lang="es-ES" sz="2800" dirty="0" smtClean="0">
                <a:latin typeface="Comic Sans MS" panose="030F0702030302020204" pitchFamily="66" charset="0"/>
              </a:rPr>
              <a:t>encuentro,</a:t>
            </a:r>
            <a:endParaRPr lang="es-ES" sz="2800" dirty="0">
              <a:latin typeface="Comic Sans MS" panose="030F0702030302020204" pitchFamily="66" charset="0"/>
            </a:endParaRPr>
          </a:p>
          <a:p>
            <a:pPr algn="ctr"/>
            <a:r>
              <a:rPr lang="es-ES" sz="2800" dirty="0" smtClean="0">
                <a:latin typeface="Comic Sans MS" panose="030F0702030302020204" pitchFamily="66" charset="0"/>
              </a:rPr>
              <a:t>para sorprendernos</a:t>
            </a:r>
            <a:endParaRPr lang="es-ES" sz="2800" dirty="0">
              <a:latin typeface="Comic Sans MS" panose="030F0702030302020204" pitchFamily="66" charset="0"/>
            </a:endParaRPr>
          </a:p>
          <a:p>
            <a:pPr algn="ctr"/>
            <a:r>
              <a:rPr lang="es-ES" sz="2800" dirty="0">
                <a:latin typeface="Comic Sans MS" panose="030F0702030302020204" pitchFamily="66" charset="0"/>
              </a:rPr>
              <a:t>con tu paso a nuestro lado</a:t>
            </a:r>
            <a:r>
              <a:rPr lang="es-ES" sz="2800" dirty="0" smtClean="0">
                <a:latin typeface="Comic Sans MS" panose="030F0702030302020204" pitchFamily="66" charset="0"/>
              </a:rPr>
              <a:t>,</a:t>
            </a:r>
            <a:endParaRPr lang="es-ES" sz="2800" dirty="0">
              <a:latin typeface="Comic Sans MS" panose="030F0702030302020204" pitchFamily="66" charset="0"/>
            </a:endParaRPr>
          </a:p>
          <a:p>
            <a:pPr algn="ctr"/>
            <a:r>
              <a:rPr lang="es-ES" sz="2800" dirty="0" smtClean="0">
                <a:latin typeface="Comic Sans MS" panose="030F0702030302020204" pitchFamily="66" charset="0"/>
              </a:rPr>
              <a:t>compañero </a:t>
            </a:r>
            <a:r>
              <a:rPr lang="es-ES" sz="2800" dirty="0">
                <a:latin typeface="Comic Sans MS" panose="030F0702030302020204" pitchFamily="66" charset="0"/>
              </a:rPr>
              <a:t>y protector</a:t>
            </a:r>
            <a:r>
              <a:rPr lang="es-ES" sz="2800" dirty="0" smtClean="0">
                <a:latin typeface="Comic Sans MS" panose="030F0702030302020204" pitchFamily="66" charset="0"/>
              </a:rPr>
              <a:t>,</a:t>
            </a:r>
            <a:endParaRPr lang="es-ES" sz="2800" dirty="0">
              <a:latin typeface="Comic Sans MS" panose="030F0702030302020204" pitchFamily="66" charset="0"/>
            </a:endParaRPr>
          </a:p>
          <a:p>
            <a:pPr algn="ctr"/>
            <a:r>
              <a:rPr lang="es-ES" sz="2800" dirty="0">
                <a:latin typeface="Comic Sans MS" panose="030F0702030302020204" pitchFamily="66" charset="0"/>
              </a:rPr>
              <a:t>que nos cuida y nos abriga.</a:t>
            </a:r>
          </a:p>
        </p:txBody>
      </p:sp>
    </p:spTree>
    <p:extLst>
      <p:ext uri="{BB962C8B-B14F-4D97-AF65-F5344CB8AC3E}">
        <p14:creationId xmlns="" xmlns:p14="http://schemas.microsoft.com/office/powerpoint/2010/main" val="2871495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0" y="262339"/>
            <a:ext cx="5004048" cy="4154984"/>
          </a:xfrm>
          <a:prstGeom prst="rect">
            <a:avLst/>
          </a:prstGeom>
          <a:noFill/>
          <a:ln w="9525">
            <a:noFill/>
            <a:miter lim="800000"/>
            <a:headEnd/>
            <a:tailEnd/>
          </a:ln>
          <a:effectLst/>
        </p:spPr>
        <p:txBody>
          <a:bodyPr wrap="square" anchor="ctr">
            <a:spAutoFit/>
          </a:bodyPr>
          <a:lstStyle/>
          <a:p>
            <a:pPr algn="ctr"/>
            <a:r>
              <a:rPr lang="es-ES" sz="2400" dirty="0">
                <a:solidFill>
                  <a:prstClr val="black"/>
                </a:solidFill>
              </a:rPr>
              <a:t>ROMPE A GOLPES TU SILENCIO</a:t>
            </a:r>
          </a:p>
          <a:p>
            <a:pPr algn="ctr"/>
            <a:r>
              <a:rPr lang="es-ES" sz="2400" dirty="0">
                <a:solidFill>
                  <a:prstClr val="black"/>
                </a:solidFill>
              </a:rPr>
              <a:t>Y ECHA TU CANCION AL VIENTO</a:t>
            </a:r>
          </a:p>
          <a:p>
            <a:pPr algn="ctr"/>
            <a:r>
              <a:rPr lang="es-ES" sz="2400" dirty="0">
                <a:solidFill>
                  <a:prstClr val="black"/>
                </a:solidFill>
              </a:rPr>
              <a:t>QUE NO HAY CADENAS QUE CALLEN</a:t>
            </a:r>
          </a:p>
          <a:p>
            <a:pPr algn="ctr"/>
            <a:r>
              <a:rPr lang="es-ES" sz="2400" dirty="0">
                <a:solidFill>
                  <a:prstClr val="black"/>
                </a:solidFill>
              </a:rPr>
              <a:t>LA VOZ DE TU </a:t>
            </a:r>
            <a:r>
              <a:rPr lang="es-ES" sz="2400" dirty="0" smtClean="0">
                <a:solidFill>
                  <a:prstClr val="black"/>
                </a:solidFill>
              </a:rPr>
              <a:t>SENTIMIENTO</a:t>
            </a:r>
            <a:endParaRPr lang="es-ES" sz="2400" dirty="0">
              <a:solidFill>
                <a:prstClr val="black"/>
              </a:solidFill>
            </a:endParaRPr>
          </a:p>
          <a:p>
            <a:pPr algn="ctr"/>
            <a:r>
              <a:rPr lang="es-ES" sz="2400" i="1" dirty="0">
                <a:solidFill>
                  <a:prstClr val="black"/>
                </a:solidFill>
              </a:rPr>
              <a:t>LA, RA, LA, RA, LA, LA, ...</a:t>
            </a:r>
          </a:p>
          <a:p>
            <a:pPr algn="ctr"/>
            <a:endParaRPr lang="es-ES" sz="2400" dirty="0">
              <a:solidFill>
                <a:prstClr val="black"/>
              </a:solidFill>
            </a:endParaRPr>
          </a:p>
          <a:p>
            <a:pPr algn="ctr"/>
            <a:r>
              <a:rPr lang="es-ES" sz="2400" dirty="0">
                <a:solidFill>
                  <a:prstClr val="black"/>
                </a:solidFill>
              </a:rPr>
              <a:t>SI NO CANTAS COMPAÑERO</a:t>
            </a:r>
          </a:p>
          <a:p>
            <a:pPr algn="ctr"/>
            <a:r>
              <a:rPr lang="es-ES" sz="2400" dirty="0">
                <a:solidFill>
                  <a:prstClr val="black"/>
                </a:solidFill>
              </a:rPr>
              <a:t>VES LA MUERTE TE ACORRALA</a:t>
            </a:r>
          </a:p>
          <a:p>
            <a:pPr algn="ctr"/>
            <a:r>
              <a:rPr lang="es-ES" sz="2400" dirty="0">
                <a:solidFill>
                  <a:prstClr val="black"/>
                </a:solidFill>
              </a:rPr>
              <a:t>CANCION QUE NO ES PARA TODOS</a:t>
            </a:r>
          </a:p>
          <a:p>
            <a:pPr algn="ctr"/>
            <a:r>
              <a:rPr lang="es-ES" sz="2400" dirty="0">
                <a:solidFill>
                  <a:prstClr val="black"/>
                </a:solidFill>
              </a:rPr>
              <a:t>NI ES CANCION NI ES </a:t>
            </a:r>
            <a:r>
              <a:rPr lang="es-ES" sz="2400" dirty="0" smtClean="0">
                <a:solidFill>
                  <a:prstClr val="black"/>
                </a:solidFill>
              </a:rPr>
              <a:t>ESPERANZA</a:t>
            </a:r>
            <a:endParaRPr lang="es-ES" sz="2400" dirty="0">
              <a:solidFill>
                <a:prstClr val="black"/>
              </a:solidFill>
            </a:endParaRPr>
          </a:p>
          <a:p>
            <a:pPr algn="ctr"/>
            <a:r>
              <a:rPr lang="es-ES" sz="2400" i="1" dirty="0">
                <a:solidFill>
                  <a:prstClr val="black"/>
                </a:solidFill>
              </a:rPr>
              <a:t>LA, RA, LA, RA, LA, LA, </a:t>
            </a:r>
            <a:r>
              <a:rPr lang="es-ES" i="1" dirty="0">
                <a:solidFill>
                  <a:prstClr val="black"/>
                </a:solidFill>
              </a:rPr>
              <a:t>...</a:t>
            </a:r>
          </a:p>
        </p:txBody>
      </p:sp>
      <p:sp>
        <p:nvSpPr>
          <p:cNvPr id="8198" name="Rectangle 6"/>
          <p:cNvSpPr>
            <a:spLocks noChangeArrowheads="1"/>
          </p:cNvSpPr>
          <p:nvPr/>
        </p:nvSpPr>
        <p:spPr bwMode="auto">
          <a:xfrm>
            <a:off x="4788024" y="2020015"/>
            <a:ext cx="4189289" cy="5170646"/>
          </a:xfrm>
          <a:prstGeom prst="rect">
            <a:avLst/>
          </a:prstGeom>
          <a:noFill/>
          <a:ln w="9525">
            <a:noFill/>
            <a:miter lim="800000"/>
            <a:headEnd/>
            <a:tailEnd/>
          </a:ln>
          <a:effectLst/>
        </p:spPr>
        <p:txBody>
          <a:bodyPr wrap="square" anchor="ctr">
            <a:spAutoFit/>
          </a:bodyPr>
          <a:lstStyle/>
          <a:p>
            <a:pPr algn="ctr"/>
            <a:r>
              <a:rPr lang="es-ES" sz="2400" dirty="0">
                <a:solidFill>
                  <a:prstClr val="black"/>
                </a:solidFill>
              </a:rPr>
              <a:t>TU CONMIGO Y YO CONTIGO</a:t>
            </a:r>
          </a:p>
          <a:p>
            <a:pPr algn="ctr"/>
            <a:r>
              <a:rPr lang="es-ES" sz="2400" dirty="0">
                <a:solidFill>
                  <a:prstClr val="black"/>
                </a:solidFill>
              </a:rPr>
              <a:t>QUE AHORA TOCA EDIFICAR</a:t>
            </a:r>
          </a:p>
          <a:p>
            <a:pPr algn="ctr"/>
            <a:r>
              <a:rPr lang="es-ES" sz="2400" dirty="0">
                <a:solidFill>
                  <a:prstClr val="black"/>
                </a:solidFill>
              </a:rPr>
              <a:t>TU LE PONDRAS LA PALABRA</a:t>
            </a:r>
          </a:p>
          <a:p>
            <a:pPr algn="ctr"/>
            <a:r>
              <a:rPr lang="es-ES" sz="2400" dirty="0">
                <a:solidFill>
                  <a:prstClr val="black"/>
                </a:solidFill>
              </a:rPr>
              <a:t>Y YO LE PONDRE EL CANTAR</a:t>
            </a:r>
          </a:p>
          <a:p>
            <a:pPr algn="ctr"/>
            <a:endParaRPr lang="es-ES" sz="2400" dirty="0">
              <a:solidFill>
                <a:prstClr val="black"/>
              </a:solidFill>
            </a:endParaRPr>
          </a:p>
          <a:p>
            <a:pPr algn="ctr"/>
            <a:r>
              <a:rPr lang="es-ES" sz="2400" i="1" dirty="0">
                <a:solidFill>
                  <a:prstClr val="black"/>
                </a:solidFill>
              </a:rPr>
              <a:t>LA, RA, LA, RA, LA, LA, ...</a:t>
            </a:r>
          </a:p>
          <a:p>
            <a:pPr algn="ctr"/>
            <a:endParaRPr lang="es-ES" sz="2400" dirty="0">
              <a:solidFill>
                <a:prstClr val="black"/>
              </a:solidFill>
            </a:endParaRPr>
          </a:p>
          <a:p>
            <a:pPr algn="ctr"/>
            <a:r>
              <a:rPr lang="es-ES" sz="2400" dirty="0">
                <a:solidFill>
                  <a:prstClr val="black"/>
                </a:solidFill>
              </a:rPr>
              <a:t>MAS NADIE CANTE VICTORIA</a:t>
            </a:r>
          </a:p>
          <a:p>
            <a:pPr algn="ctr"/>
            <a:r>
              <a:rPr lang="es-ES" sz="2400" dirty="0">
                <a:solidFill>
                  <a:prstClr val="black"/>
                </a:solidFill>
              </a:rPr>
              <a:t>AUNQUE EN EL ESTRIBO ESTE</a:t>
            </a:r>
          </a:p>
          <a:p>
            <a:pPr algn="ctr"/>
            <a:r>
              <a:rPr lang="es-ES" sz="2400" dirty="0">
                <a:solidFill>
                  <a:prstClr val="black"/>
                </a:solidFill>
              </a:rPr>
              <a:t>QUE MUCHOS EN EL ESTRIBO</a:t>
            </a:r>
          </a:p>
          <a:p>
            <a:pPr algn="ctr"/>
            <a:r>
              <a:rPr lang="es-ES" sz="2400" dirty="0">
                <a:solidFill>
                  <a:prstClr val="black"/>
                </a:solidFill>
              </a:rPr>
              <a:t>SE SUELEN QUEDAR DE PIE</a:t>
            </a:r>
          </a:p>
          <a:p>
            <a:pPr algn="ctr"/>
            <a:endParaRPr lang="es-ES" sz="2400" dirty="0">
              <a:solidFill>
                <a:prstClr val="black"/>
              </a:solidFill>
            </a:endParaRPr>
          </a:p>
          <a:p>
            <a:pPr algn="ctr"/>
            <a:r>
              <a:rPr lang="es-ES" sz="2400" i="1" dirty="0">
                <a:solidFill>
                  <a:prstClr val="black"/>
                </a:solidFill>
              </a:rPr>
              <a:t>LA, RA, LA, RA, LA, LA, …</a:t>
            </a:r>
            <a:endParaRPr lang="es-ES" sz="2400" dirty="0">
              <a:solidFill>
                <a:prstClr val="black"/>
              </a:solidFill>
            </a:endParaRPr>
          </a:p>
          <a:p>
            <a:pPr algn="ctr" eaLnBrk="0" hangingPunct="0"/>
            <a:endParaRPr lang="es-ES" dirty="0">
              <a:solidFill>
                <a:prstClr val="black"/>
              </a:solidFill>
            </a:endParaRPr>
          </a:p>
        </p:txBody>
      </p:sp>
      <p:pic>
        <p:nvPicPr>
          <p:cNvPr id="8199" name="Picture 7" descr="Cadenas"/>
          <p:cNvPicPr>
            <a:picLocks noChangeAspect="1" noChangeArrowheads="1"/>
          </p:cNvPicPr>
          <p:nvPr/>
        </p:nvPicPr>
        <p:blipFill>
          <a:blip r:embed="rId2" cstate="print"/>
          <a:srcRect/>
          <a:stretch>
            <a:fillRect/>
          </a:stretch>
        </p:blipFill>
        <p:spPr bwMode="auto">
          <a:xfrm>
            <a:off x="1152898" y="4581129"/>
            <a:ext cx="2509144" cy="1872208"/>
          </a:xfrm>
          <a:prstGeom prst="rect">
            <a:avLst/>
          </a:prstGeom>
          <a:noFill/>
        </p:spPr>
      </p:pic>
      <p:pic>
        <p:nvPicPr>
          <p:cNvPr id="8200" name="Picture 8" descr="Rompe tus cadenas"/>
          <p:cNvPicPr>
            <a:picLocks noChangeAspect="1" noChangeArrowheads="1"/>
          </p:cNvPicPr>
          <p:nvPr/>
        </p:nvPicPr>
        <p:blipFill>
          <a:blip r:embed="rId3" cstate="print"/>
          <a:srcRect/>
          <a:stretch>
            <a:fillRect/>
          </a:stretch>
        </p:blipFill>
        <p:spPr bwMode="auto">
          <a:xfrm>
            <a:off x="6084168" y="115888"/>
            <a:ext cx="2164482" cy="1970563"/>
          </a:xfrm>
          <a:prstGeom prst="rect">
            <a:avLst/>
          </a:prstGeom>
          <a:noFill/>
        </p:spPr>
      </p:pic>
    </p:spTree>
    <p:extLst>
      <p:ext uri="{BB962C8B-B14F-4D97-AF65-F5344CB8AC3E}">
        <p14:creationId xmlns="" xmlns:p14="http://schemas.microsoft.com/office/powerpoint/2010/main" val="622805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0" y="0"/>
            <a:ext cx="4191000" cy="6858000"/>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4429124" y="0"/>
            <a:ext cx="4714876" cy="6858000"/>
          </a:xfrm>
          <a:prstGeom prst="rect">
            <a:avLst/>
          </a:prstGeom>
          <a:noFill/>
          <a:ln w="9525">
            <a:noFill/>
            <a:miter lim="800000"/>
            <a:headEnd/>
            <a:tailEnd/>
          </a:ln>
          <a:effectLst/>
        </p:spPr>
      </p:pic>
      <p:sp>
        <p:nvSpPr>
          <p:cNvPr id="4" name="3 CuadroTexto"/>
          <p:cNvSpPr txBox="1"/>
          <p:nvPr/>
        </p:nvSpPr>
        <p:spPr>
          <a:xfrm>
            <a:off x="4929190" y="1142984"/>
            <a:ext cx="3364126" cy="1446550"/>
          </a:xfrm>
          <a:prstGeom prst="rect">
            <a:avLst/>
          </a:prstGeom>
          <a:noFill/>
        </p:spPr>
        <p:txBody>
          <a:bodyPr wrap="none" rtlCol="0">
            <a:spAutoFit/>
          </a:bodyPr>
          <a:lstStyle/>
          <a:p>
            <a:r>
              <a:rPr lang="es-ES" sz="4400" dirty="0" smtClean="0">
                <a:solidFill>
                  <a:srgbClr val="0070C0"/>
                </a:solidFill>
              </a:rPr>
              <a:t>--¿EN QUÉ?</a:t>
            </a:r>
          </a:p>
          <a:p>
            <a:r>
              <a:rPr lang="es-ES" sz="4400" dirty="0" smtClean="0">
                <a:solidFill>
                  <a:srgbClr val="0070C0"/>
                </a:solidFill>
              </a:rPr>
              <a:t>-- TÚ DECIDES</a:t>
            </a:r>
            <a:endParaRPr lang="es-ES" sz="4400"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3"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877"/>
            <a:ext cx="9144000" cy="68367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3.bp.blogspot.com/-EbBN7COFbpQ/UIwZYtlQ9VI/AAAAAAAAAho/TL-4lL6Ehso/s1600/evangelio-28-de-octubre-de-2012-color.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p:nvPr/>
        </p:nvSpPr>
        <p:spPr>
          <a:xfrm>
            <a:off x="0" y="1052638"/>
            <a:ext cx="8316001" cy="555516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endParaRPr lang="es-ES" sz="3200" b="0" i="0" u="none" strike="noStrike" kern="1200" cap="none" spc="0" baseline="0">
              <a:solidFill>
                <a:srgbClr val="000000"/>
              </a:solidFill>
              <a:uFillTx/>
              <a:latin typeface="Calibri" pitchFamily="18"/>
              <a:ea typeface="Microsoft YaHei" pitchFamily="2"/>
              <a:cs typeface="Mangal" pitchFamily="2"/>
            </a:endParaRPr>
          </a:p>
        </p:txBody>
      </p:sp>
      <p:sp>
        <p:nvSpPr>
          <p:cNvPr id="3" name="3 CuadroTexto"/>
          <p:cNvSpPr txBox="1"/>
          <p:nvPr/>
        </p:nvSpPr>
        <p:spPr>
          <a:xfrm>
            <a:off x="1331640" y="332658"/>
            <a:ext cx="7344716" cy="4358524"/>
          </a:xfrm>
          <a:prstGeom prst="rect">
            <a:avLst/>
          </a:prstGeom>
          <a:noFill/>
          <a:ln>
            <a:noFill/>
          </a:ln>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a:solidFill>
                  <a:srgbClr val="FF0000"/>
                </a:solidFill>
                <a:uFillTx/>
                <a:latin typeface="Calibri" pitchFamily="18"/>
                <a:ea typeface="Microsoft YaHei" pitchFamily="2"/>
                <a:cs typeface="Mangal" pitchFamily="2"/>
              </a:rPr>
              <a:t>ESCUCHA, TÚ, LA PALABRA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000000"/>
                </a:solidFill>
                <a:uFillTx/>
                <a:latin typeface="Calibri" pitchFamily="18"/>
                <a:ea typeface="Microsoft YaHei" pitchFamily="2"/>
                <a:cs typeface="Mangal" pitchFamily="2"/>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000000"/>
                </a:solidFill>
                <a:uFillTx/>
                <a:latin typeface="Calibri" pitchFamily="18"/>
                <a:ea typeface="Microsoft YaHei" pitchFamily="2"/>
                <a:cs typeface="Mangal" pitchFamily="2"/>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Escucha tú la palabra de Dios,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      no sólo con los oídos,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       también con el corazón.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   Escucha tú la palabra de Dios,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   estate siempre atento a su voz.</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3200" b="0" i="0" u="none" strike="noStrike" kern="1200" cap="none" spc="0" baseline="0">
              <a:solidFill>
                <a:srgbClr val="000000"/>
              </a:solidFill>
              <a:uFillTx/>
              <a:latin typeface="Calibri" pitchFamily="18"/>
              <a:ea typeface="Microsoft YaHei" pitchFamily="2"/>
              <a:cs typeface="Mangal" pitchFamily="2"/>
            </a:endParaRPr>
          </a:p>
        </p:txBody>
      </p:sp>
      <p:pic>
        <p:nvPicPr>
          <p:cNvPr id="4" name="3 Imagen"/>
          <p:cNvPicPr>
            <a:picLocks noChangeAspect="1"/>
          </p:cNvPicPr>
          <p:nvPr/>
        </p:nvPicPr>
        <p:blipFill>
          <a:blip r:embed="rId3" cstate="print">
            <a:alphaModFix/>
            <a:lum/>
          </a:blip>
          <a:srcRect/>
          <a:stretch>
            <a:fillRect/>
          </a:stretch>
        </p:blipFill>
        <p:spPr>
          <a:xfrm>
            <a:off x="5651997" y="4148998"/>
            <a:ext cx="3240359" cy="2703963"/>
          </a:xfrm>
          <a:prstGeom prst="rect">
            <a:avLst/>
          </a:prstGeom>
          <a:noFill/>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dNT8T81Wvw8/TZayTHLXz3I/AAAAAAAAEdQ/p5hByiAnIO8/s1600/Jes%25C3%25BAs%2Bcura%2Ba%2Bun%2Bciego%2Bde%2Bnacimiento.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descr="27junio2011.jpg"/>
          <p:cNvPicPr>
            <a:picLocks noChangeAspect="1"/>
          </p:cNvPicPr>
          <p:nvPr/>
        </p:nvPicPr>
        <p:blipFill>
          <a:blip r:embed="rId3"/>
          <a:stretch>
            <a:fillRect/>
          </a:stretch>
        </p:blipFill>
        <p:spPr>
          <a:xfrm>
            <a:off x="395532" y="188640"/>
            <a:ext cx="8424934" cy="6336700"/>
          </a:xfrm>
          <a:prstGeom prst="rect">
            <a:avLst/>
          </a:prstGeom>
          <a:noFill/>
          <a:ln>
            <a:noFill/>
          </a:ln>
        </p:spPr>
      </p:pic>
    </p:spTree>
    <p:extLst>
      <p:ext uri="{BB962C8B-B14F-4D97-AF65-F5344CB8AC3E}">
        <p14:creationId xmlns="" xmlns:p14="http://schemas.microsoft.com/office/powerpoint/2010/main" val="17113540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202558"/>
            <a:ext cx="9363455" cy="2862318"/>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s-ES" sz="3600" kern="0" dirty="0" smtClean="0">
                <a:solidFill>
                  <a:srgbClr val="000000"/>
                </a:solidFill>
              </a:rPr>
              <a:t>¡Gracias Padre por la entrega de Jesús!</a:t>
            </a:r>
          </a:p>
          <a:p>
            <a:pPr algn="ctr">
              <a:defRPr sz="1800" b="0" i="0" u="none" strike="noStrike" kern="0" cap="none" spc="0" baseline="0">
                <a:solidFill>
                  <a:srgbClr val="000000"/>
                </a:solidFill>
                <a:uFillTx/>
              </a:defRPr>
            </a:pPr>
            <a:r>
              <a:rPr lang="es-ES" sz="3600" kern="0" dirty="0" smtClean="0">
                <a:solidFill>
                  <a:srgbClr val="000000"/>
                </a:solidFill>
              </a:rPr>
              <a:t>Con él podemos ofrecernos a Ti</a:t>
            </a:r>
          </a:p>
          <a:p>
            <a:pPr algn="ctr">
              <a:defRPr sz="1800" b="0" i="0" u="none" strike="noStrike" kern="0" cap="none" spc="0" baseline="0">
                <a:solidFill>
                  <a:srgbClr val="000000"/>
                </a:solidFill>
                <a:uFillTx/>
              </a:defRPr>
            </a:pPr>
            <a:r>
              <a:rPr lang="es-ES" sz="3600" kern="0" dirty="0" smtClean="0">
                <a:solidFill>
                  <a:srgbClr val="000000"/>
                </a:solidFill>
              </a:rPr>
              <a:t>¡Gracias Padre por la entrega de Jesús!</a:t>
            </a:r>
          </a:p>
          <a:p>
            <a:pPr algn="ctr">
              <a:defRPr sz="1800" b="0" i="0" u="none" strike="noStrike" kern="0" cap="none" spc="0" baseline="0">
                <a:solidFill>
                  <a:srgbClr val="000000"/>
                </a:solidFill>
                <a:uFillTx/>
              </a:defRPr>
            </a:pPr>
            <a:r>
              <a:rPr lang="es-ES" sz="3600" kern="0" dirty="0" smtClean="0">
                <a:solidFill>
                  <a:srgbClr val="000000"/>
                </a:solidFill>
              </a:rPr>
              <a:t>Con él podemos ofrecernos a Ti (BIS)</a:t>
            </a:r>
          </a:p>
          <a:p>
            <a:pPr algn="ctr">
              <a:defRPr sz="1800" b="0" i="0" u="none" strike="noStrike" kern="0" cap="none" spc="0" baseline="0">
                <a:solidFill>
                  <a:srgbClr val="000000"/>
                </a:solidFill>
                <a:uFillTx/>
              </a:defRPr>
            </a:pPr>
            <a:endParaRPr lang="es-ES" kern="0" dirty="0" smtClean="0">
              <a:solidFill>
                <a:srgbClr val="000000"/>
              </a:solidFill>
            </a:endParaRPr>
          </a:p>
          <a:p>
            <a:pPr>
              <a:defRPr sz="1800" b="0" i="0" u="none" strike="noStrike" kern="0" cap="none" spc="0" baseline="0">
                <a:solidFill>
                  <a:srgbClr val="000000"/>
                </a:solidFill>
                <a:uFillTx/>
              </a:defRPr>
            </a:pPr>
            <a:endParaRPr lang="es-ES" kern="0" dirty="0" smtClean="0">
              <a:solidFill>
                <a:srgbClr val="000000"/>
              </a:solidFill>
            </a:endParaRPr>
          </a:p>
        </p:txBody>
      </p:sp>
      <p:pic>
        <p:nvPicPr>
          <p:cNvPr id="3" name="Imagen 2"/>
          <p:cNvPicPr>
            <a:picLocks noChangeAspect="1"/>
          </p:cNvPicPr>
          <p:nvPr/>
        </p:nvPicPr>
        <p:blipFill>
          <a:blip r:embed="rId2"/>
          <a:stretch>
            <a:fillRect/>
          </a:stretch>
        </p:blipFill>
        <p:spPr>
          <a:xfrm>
            <a:off x="1980965" y="2799221"/>
            <a:ext cx="5401524" cy="4090771"/>
          </a:xfrm>
          <a:prstGeom prst="rect">
            <a:avLst/>
          </a:prstGeom>
        </p:spPr>
      </p:pic>
    </p:spTree>
    <p:extLst>
      <p:ext uri="{BB962C8B-B14F-4D97-AF65-F5344CB8AC3E}">
        <p14:creationId xmlns="" xmlns:p14="http://schemas.microsoft.com/office/powerpoint/2010/main" val="8473368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Predeterminad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determin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redeterminado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edeterminado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TotalTime>
  <Words>836</Words>
  <Application>Microsoft Office PowerPoint</Application>
  <PresentationFormat>Presentación en pantalla (4:3)</PresentationFormat>
  <Paragraphs>145</Paragraphs>
  <Slides>26</Slides>
  <Notes>6</Notes>
  <HiddenSlides>0</HiddenSlides>
  <MMClips>0</MMClips>
  <ScaleCrop>false</ScaleCrop>
  <HeadingPairs>
    <vt:vector size="4" baseType="variant">
      <vt:variant>
        <vt:lpstr>Tema</vt:lpstr>
      </vt:variant>
      <vt:variant>
        <vt:i4>5</vt:i4>
      </vt:variant>
      <vt:variant>
        <vt:lpstr>Títulos de diapositiva</vt:lpstr>
      </vt:variant>
      <vt:variant>
        <vt:i4>26</vt:i4>
      </vt:variant>
    </vt:vector>
  </HeadingPairs>
  <TitlesOfParts>
    <vt:vector size="31" baseType="lpstr">
      <vt:lpstr>Tema de Office</vt:lpstr>
      <vt:lpstr>3_Predeterminado 2</vt:lpstr>
      <vt:lpstr>1_Predeterminado</vt:lpstr>
      <vt:lpstr>1_Predeterminado 3</vt:lpstr>
      <vt:lpstr>Predeterminado 2</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 Hoy quiero proclamarte            Quiero cantar a tu nombre santo Quiero bailar ante tu presencia hasta morir Y bendecirte mi Dios y amarte No detenerme hasta encontrarte Buscar las sendas que me conducen hasta la luz. Y grito: santo, santo, santo, Tú eres santo, santo, santo, Tú siempre santo, santo, santo, Santo eres tú Siento en mí tu mirada Que me traspasa hasta lo más hondo Como una fuerza que me arrastra hasta la cruz. Y allí me limpias me purificas Sacas de mi el corazón de piedra Y me transformas en criatura Viva por ti </vt:lpstr>
      <vt:lpstr>Diapositiva 12</vt:lpstr>
      <vt:lpstr>Diapositiva 13</vt:lpstr>
      <vt:lpstr>Diapositiva 14</vt:lpstr>
      <vt:lpstr>Diapositiva 15</vt:lpstr>
      <vt:lpstr>Diapositiva 16</vt:lpstr>
      <vt:lpstr>Diapositiva 17</vt:lpstr>
      <vt:lpstr>El señor Dios nos amó como nadie amó jamás, Él nos guía como estrellas  cuando no existe la luz, Él nos da todo su amor mientras la fracción del pan es el pan de la amistad el pan de Dios.  Es mi cuerpo, tomad y comed, esta es mi sangre, tomad y bebed, pues yo soy la vida, yo soy el amor. ¡Oh Señor, condúcenos hasta tu amor!</vt:lpstr>
      <vt:lpstr>Diapositiva 19</vt:lpstr>
      <vt:lpstr>Diapositiva 20</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Ángel</dc:creator>
  <cp:lastModifiedBy>eduardo gascón gimeno</cp:lastModifiedBy>
  <cp:revision>64</cp:revision>
  <dcterms:created xsi:type="dcterms:W3CDTF">2012-12-01T18:05:56Z</dcterms:created>
  <dcterms:modified xsi:type="dcterms:W3CDTF">2017-03-22T14:47:40Z</dcterms:modified>
</cp:coreProperties>
</file>