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332" r:id="rId3"/>
    <p:sldId id="340" r:id="rId4"/>
    <p:sldId id="330" r:id="rId5"/>
    <p:sldId id="272" r:id="rId6"/>
    <p:sldId id="334" r:id="rId7"/>
    <p:sldId id="335" r:id="rId8"/>
    <p:sldId id="337" r:id="rId9"/>
    <p:sldId id="324" r:id="rId10"/>
    <p:sldId id="348" r:id="rId11"/>
    <p:sldId id="347" r:id="rId12"/>
    <p:sldId id="285" r:id="rId13"/>
    <p:sldId id="341" r:id="rId14"/>
    <p:sldId id="294" r:id="rId15"/>
    <p:sldId id="343" r:id="rId16"/>
    <p:sldId id="287" r:id="rId17"/>
    <p:sldId id="288" r:id="rId18"/>
    <p:sldId id="295" r:id="rId19"/>
    <p:sldId id="289" r:id="rId20"/>
    <p:sldId id="344" r:id="rId21"/>
    <p:sldId id="342" r:id="rId22"/>
    <p:sldId id="331" r:id="rId23"/>
    <p:sldId id="336" r:id="rId24"/>
    <p:sldId id="315" r:id="rId25"/>
    <p:sldId id="323" r:id="rId2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94660"/>
  </p:normalViewPr>
  <p:slideViewPr>
    <p:cSldViewPr>
      <p:cViewPr varScale="1">
        <p:scale>
          <a:sx n="81" d="100"/>
          <a:sy n="81" d="100"/>
        </p:scale>
        <p:origin x="-103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D7E588-6938-4CEA-A863-3BB69A0B020C}" type="datetimeFigureOut">
              <a:rPr lang="es-ES" smtClean="0"/>
              <a:pPr/>
              <a:t>23/01/2016</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20744D-E0C0-40E6-8ECB-B9BBBE7ABD3F}"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solidFill>
            <a:srgbClr val="4F81BD"/>
          </a:solidFill>
          <a:ln w="25402">
            <a:solidFill>
              <a:srgbClr val="385D8A"/>
            </a:solidFill>
            <a:prstDash val="solid"/>
          </a:ln>
        </p:spPr>
      </p:sp>
      <p:sp>
        <p:nvSpPr>
          <p:cNvPr id="3" name="2 Marcador de notas"/>
          <p:cNvSpPr txBox="1">
            <a:spLocks noGrp="1"/>
          </p:cNvSpPr>
          <p:nvPr>
            <p:ph type="body" sz="quarter" idx="1"/>
          </p:nvPr>
        </p:nvSpPr>
        <p:spPr>
          <a:xfrm>
            <a:off x="685828" y="4343324"/>
            <a:ext cx="5486309" cy="4114871"/>
          </a:xfrm>
        </p:spPr>
        <p:txBody>
          <a:bodyPr/>
          <a:lstStyle/>
          <a:p>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solidFill>
            <a:srgbClr val="4F81BD"/>
          </a:solidFill>
          <a:ln w="25557">
            <a:solidFill>
              <a:srgbClr val="385D8A"/>
            </a:solidFill>
            <a:prstDash val="solid"/>
          </a:ln>
        </p:spPr>
      </p:sp>
      <p:sp>
        <p:nvSpPr>
          <p:cNvPr id="3" name="2 Marcador de notas"/>
          <p:cNvSpPr txBox="1">
            <a:spLocks noGrp="1"/>
          </p:cNvSpPr>
          <p:nvPr>
            <p:ph type="body" sz="quarter" idx="1"/>
          </p:nvPr>
        </p:nvSpPr>
        <p:spPr>
          <a:xfrm>
            <a:off x="685828" y="4343324"/>
            <a:ext cx="5486309" cy="4114871"/>
          </a:xfrm>
        </p:spPr>
        <p:txBody>
          <a:bodyPr/>
          <a:lstStyle/>
          <a:p>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solidFill>
            <a:srgbClr val="4F81BD"/>
          </a:solidFill>
          <a:ln w="25557">
            <a:solidFill>
              <a:srgbClr val="385D8A"/>
            </a:solidFill>
            <a:prstDash val="solid"/>
          </a:ln>
        </p:spPr>
      </p:sp>
      <p:sp>
        <p:nvSpPr>
          <p:cNvPr id="3" name="2 Marcador de notas"/>
          <p:cNvSpPr txBox="1">
            <a:spLocks noGrp="1"/>
          </p:cNvSpPr>
          <p:nvPr>
            <p:ph type="body" sz="quarter" idx="1"/>
          </p:nvPr>
        </p:nvSpPr>
        <p:spPr>
          <a:xfrm>
            <a:off x="685828" y="4343324"/>
            <a:ext cx="5486309" cy="4114871"/>
          </a:xfrm>
        </p:spPr>
        <p:txBody>
          <a:bodyPr/>
          <a:lstStyle/>
          <a:p>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solidFill>
            <a:srgbClr val="4F81BD"/>
          </a:solidFill>
          <a:ln w="25402">
            <a:solidFill>
              <a:srgbClr val="385D8A"/>
            </a:solidFill>
            <a:prstDash val="solid"/>
          </a:ln>
        </p:spPr>
      </p:sp>
      <p:sp>
        <p:nvSpPr>
          <p:cNvPr id="3" name="2 Marcador de notas"/>
          <p:cNvSpPr txBox="1">
            <a:spLocks noGrp="1"/>
          </p:cNvSpPr>
          <p:nvPr>
            <p:ph type="body" sz="quarter" idx="1"/>
          </p:nvPr>
        </p:nvSpPr>
        <p:spPr>
          <a:xfrm>
            <a:off x="685828" y="4343324"/>
            <a:ext cx="5486309" cy="4114871"/>
          </a:xfrm>
        </p:spPr>
        <p:txBody>
          <a:bodyPr/>
          <a:lstStyle/>
          <a:p>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95325"/>
            <a:ext cx="4570413" cy="3427413"/>
          </a:xfrm>
          <a:solidFill>
            <a:srgbClr val="4F81BD"/>
          </a:solidFill>
          <a:ln w="25557">
            <a:solidFill>
              <a:srgbClr val="385D8A"/>
            </a:solidFill>
            <a:prstDash val="solid"/>
          </a:ln>
        </p:spPr>
      </p:sp>
      <p:sp>
        <p:nvSpPr>
          <p:cNvPr id="3" name="2 Marcador de notas"/>
          <p:cNvSpPr txBox="1">
            <a:spLocks noGrp="1"/>
          </p:cNvSpPr>
          <p:nvPr>
            <p:ph type="body" sz="quarter" idx="1"/>
          </p:nvPr>
        </p:nvSpPr>
        <p:spPr>
          <a:xfrm>
            <a:off x="685828" y="4343324"/>
            <a:ext cx="5486309" cy="4114871"/>
          </a:xfrm>
        </p:spPr>
        <p:txBody>
          <a:bodyPr/>
          <a:lstStyle/>
          <a:p>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EE2DFE3E-87E9-4172-BDA5-93AA04FBA811}" type="datetimeFigureOut">
              <a:rPr lang="es-ES" smtClean="0"/>
              <a:pPr/>
              <a:t>23/01/2016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B40C98C-5006-42A8-880C-1F71C44C5510}"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E2DFE3E-87E9-4172-BDA5-93AA04FBA811}" type="datetimeFigureOut">
              <a:rPr lang="es-ES" smtClean="0"/>
              <a:pPr/>
              <a:t>23/01/2016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B40C98C-5006-42A8-880C-1F71C44C5510}"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E2DFE3E-87E9-4172-BDA5-93AA04FBA811}" type="datetimeFigureOut">
              <a:rPr lang="es-ES" smtClean="0"/>
              <a:pPr/>
              <a:t>23/01/2016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B40C98C-5006-42A8-880C-1F71C44C5510}"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En blanco">
    <p:spTree>
      <p:nvGrpSpPr>
        <p:cNvPr id="1" name=""/>
        <p:cNvGrpSpPr/>
        <p:nvPr/>
      </p:nvGrpSpPr>
      <p:grpSpPr>
        <a:xfrm>
          <a:off x="0" y="0"/>
          <a:ext cx="0" cy="0"/>
          <a:chOff x="0" y="0"/>
          <a:chExt cx="0" cy="0"/>
        </a:xfrm>
      </p:grpSpPr>
      <p:sp>
        <p:nvSpPr>
          <p:cNvPr id="2" name="1 Marcador de fecha"/>
          <p:cNvSpPr txBox="1">
            <a:spLocks noGrp="1"/>
          </p:cNvSpPr>
          <p:nvPr>
            <p:ph type="dt" sz="half" idx="7"/>
          </p:nvPr>
        </p:nvSpPr>
        <p:spPr/>
        <p:txBody>
          <a:bodyPr/>
          <a:lstStyle>
            <a:lvl1pPr>
              <a:defRPr/>
            </a:lvl1pPr>
          </a:lstStyle>
          <a:p>
            <a:pPr lvl="0"/>
            <a:fld id="{72CFF5E4-E107-499A-971F-410EF1C94F43}" type="datetime1">
              <a:rPr lang="es-ES"/>
              <a:pPr lvl="0"/>
              <a:t>23/01/2016</a:t>
            </a:fld>
            <a:endParaRPr lang="es-ES"/>
          </a:p>
        </p:txBody>
      </p:sp>
      <p:sp>
        <p:nvSpPr>
          <p:cNvPr id="3" name="2 Marcador de pie de página"/>
          <p:cNvSpPr txBox="1">
            <a:spLocks noGrp="1"/>
          </p:cNvSpPr>
          <p:nvPr>
            <p:ph type="ftr" sz="quarter" idx="9"/>
          </p:nvPr>
        </p:nvSpPr>
        <p:spPr/>
        <p:txBody>
          <a:bodyPr/>
          <a:lstStyle>
            <a:lvl1pPr>
              <a:defRPr/>
            </a:lvl1pPr>
          </a:lstStyle>
          <a:p>
            <a:pPr lvl="0"/>
            <a:endParaRPr lang="es-ES"/>
          </a:p>
        </p:txBody>
      </p:sp>
      <p:sp>
        <p:nvSpPr>
          <p:cNvPr id="4" name="3 Marcador de número de diapositiva"/>
          <p:cNvSpPr txBox="1">
            <a:spLocks noGrp="1"/>
          </p:cNvSpPr>
          <p:nvPr>
            <p:ph type="sldNum" sz="quarter" idx="8"/>
          </p:nvPr>
        </p:nvSpPr>
        <p:spPr/>
        <p:txBody>
          <a:bodyPr/>
          <a:lstStyle>
            <a:lvl1pPr>
              <a:defRPr/>
            </a:lvl1pPr>
          </a:lstStyle>
          <a:p>
            <a:pPr lvl="0"/>
            <a:fld id="{02937114-9F89-4F2D-97EC-425489D8DE53}" type="slidenum">
              <a:rPr/>
              <a:pPr lvl="0"/>
              <a:t>‹Nº›</a:t>
            </a:fld>
            <a:endParaRPr lang="es-ES"/>
          </a:p>
        </p:txBody>
      </p:sp>
      <p:sp>
        <p:nvSpPr>
          <p:cNvPr id="5" name="4 Título"/>
          <p:cNvSpPr txBox="1">
            <a:spLocks noGrp="1"/>
          </p:cNvSpPr>
          <p:nvPr>
            <p:ph type="title" idx="4294967295"/>
          </p:nvPr>
        </p:nvSpPr>
        <p:spPr/>
        <p:txBody>
          <a:bodyPr/>
          <a:lstStyle>
            <a:lvl1pPr>
              <a:defRPr/>
            </a:lvl1pPr>
          </a:lstStyle>
          <a:p>
            <a:pPr lvl="0"/>
            <a:endParaRPr lang="es-ES"/>
          </a:p>
        </p:txBody>
      </p:sp>
      <p:sp>
        <p:nvSpPr>
          <p:cNvPr id="6" name="5 Marcador de texto"/>
          <p:cNvSpPr txBox="1">
            <a:spLocks noGrp="1"/>
          </p:cNvSpPr>
          <p:nvPr>
            <p:ph type="body" idx="4294967295"/>
          </p:nvPr>
        </p:nvSpPr>
        <p:spPr/>
        <p:txBody>
          <a:bodyPr/>
          <a:lstStyle>
            <a:lvl1pPr hangingPunct="0">
              <a:defRPr>
                <a:latin typeface="Arial" pitchFamily="18"/>
              </a:defRPr>
            </a:lvl1pPr>
          </a:lstStyle>
          <a:p>
            <a:pPr lvl="0"/>
            <a:endParaRPr lang="es-ES"/>
          </a:p>
        </p:txBody>
      </p:sp>
    </p:spTree>
  </p:cSld>
  <p:clrMapOvr>
    <a:masterClrMapping/>
  </p:clrMapOvr>
  <p:transition/>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E2DFE3E-87E9-4172-BDA5-93AA04FBA811}" type="datetimeFigureOut">
              <a:rPr lang="es-ES" smtClean="0"/>
              <a:pPr/>
              <a:t>23/01/2016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B40C98C-5006-42A8-880C-1F71C44C5510}"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E2DFE3E-87E9-4172-BDA5-93AA04FBA811}" type="datetimeFigureOut">
              <a:rPr lang="es-ES" smtClean="0"/>
              <a:pPr/>
              <a:t>23/01/2016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B40C98C-5006-42A8-880C-1F71C44C5510}"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EE2DFE3E-87E9-4172-BDA5-93AA04FBA811}" type="datetimeFigureOut">
              <a:rPr lang="es-ES" smtClean="0"/>
              <a:pPr/>
              <a:t>23/01/2016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B40C98C-5006-42A8-880C-1F71C44C5510}"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EE2DFE3E-87E9-4172-BDA5-93AA04FBA811}" type="datetimeFigureOut">
              <a:rPr lang="es-ES" smtClean="0"/>
              <a:pPr/>
              <a:t>23/01/2016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7B40C98C-5006-42A8-880C-1F71C44C5510}"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EE2DFE3E-87E9-4172-BDA5-93AA04FBA811}" type="datetimeFigureOut">
              <a:rPr lang="es-ES" smtClean="0"/>
              <a:pPr/>
              <a:t>23/01/2016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7B40C98C-5006-42A8-880C-1F71C44C5510}"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E2DFE3E-87E9-4172-BDA5-93AA04FBA811}" type="datetimeFigureOut">
              <a:rPr lang="es-ES" smtClean="0"/>
              <a:pPr/>
              <a:t>23/01/2016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7B40C98C-5006-42A8-880C-1F71C44C5510}"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E2DFE3E-87E9-4172-BDA5-93AA04FBA811}" type="datetimeFigureOut">
              <a:rPr lang="es-ES" smtClean="0"/>
              <a:pPr/>
              <a:t>23/01/2016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B40C98C-5006-42A8-880C-1F71C44C5510}"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E2DFE3E-87E9-4172-BDA5-93AA04FBA811}" type="datetimeFigureOut">
              <a:rPr lang="es-ES" smtClean="0"/>
              <a:pPr/>
              <a:t>23/01/2016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B40C98C-5006-42A8-880C-1F71C44C5510}"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2DFE3E-87E9-4172-BDA5-93AA04FBA811}" type="datetimeFigureOut">
              <a:rPr lang="es-ES" smtClean="0"/>
              <a:pPr/>
              <a:t>23/01/2016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40C98C-5006-42A8-880C-1F71C44C5510}"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S" dirty="0"/>
          </a:p>
        </p:txBody>
      </p:sp>
      <p:sp>
        <p:nvSpPr>
          <p:cNvPr id="3" name="2 Subtítulo"/>
          <p:cNvSpPr>
            <a:spLocks noGrp="1"/>
          </p:cNvSpPr>
          <p:nvPr>
            <p:ph type="subTitle" idx="1"/>
          </p:nvPr>
        </p:nvSpPr>
        <p:spPr/>
        <p:txBody>
          <a:bodyPr/>
          <a:lstStyle/>
          <a:p>
            <a:endParaRPr lang="es-ES"/>
          </a:p>
        </p:txBody>
      </p:sp>
      <p:pic>
        <p:nvPicPr>
          <p:cNvPr id="5" name="4 Imagen"/>
          <p:cNvPicPr>
            <a:picLocks noChangeAspect="1"/>
          </p:cNvPicPr>
          <p:nvPr/>
        </p:nvPicPr>
        <p:blipFill>
          <a:blip r:embed="rId2" cstate="print">
            <a:alphaModFix/>
            <a:lum/>
          </a:blip>
          <a:srcRect/>
          <a:stretch>
            <a:fillRect/>
          </a:stretch>
        </p:blipFill>
        <p:spPr>
          <a:xfrm>
            <a:off x="0" y="0"/>
            <a:ext cx="9144000" cy="7082289"/>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386790_266262386819072_1331572519_n.jpg"/>
          <p:cNvPicPr>
            <a:picLocks noChangeAspect="1"/>
          </p:cNvPicPr>
          <p:nvPr/>
        </p:nvPicPr>
        <p:blipFill>
          <a:blip r:embed="rId2" cstate="print"/>
          <a:stretch>
            <a:fillRect/>
          </a:stretch>
        </p:blipFill>
        <p:spPr>
          <a:xfrm>
            <a:off x="755576" y="0"/>
            <a:ext cx="7632848" cy="6858000"/>
          </a:xfrm>
          <a:prstGeom prst="rect">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Paz-en-el-Mundo-370470.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CuadroTexto"/>
          <p:cNvSpPr/>
          <p:nvPr/>
        </p:nvSpPr>
        <p:spPr>
          <a:xfrm>
            <a:off x="0" y="1196638"/>
            <a:ext cx="9143643" cy="512532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600" b="0" i="0" u="none" strike="noStrike" kern="1200" cap="none" spc="0" baseline="0">
                <a:solidFill>
                  <a:srgbClr val="000000"/>
                </a:solidFill>
                <a:uFillTx/>
                <a:latin typeface="Calibri" pitchFamily="18"/>
                <a:ea typeface="Microsoft YaHei" pitchFamily="2"/>
                <a:cs typeface="Mangal" pitchFamily="2"/>
              </a:rPr>
              <a:t>¿Qué te puedo dar que no me hayas dado Tú?</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600" b="0" i="0" u="none" strike="noStrike" kern="1200" cap="none" spc="0" baseline="0">
                <a:solidFill>
                  <a:srgbClr val="000000"/>
                </a:solidFill>
                <a:uFillTx/>
                <a:latin typeface="Calibri" pitchFamily="18"/>
                <a:ea typeface="Microsoft YaHei" pitchFamily="2"/>
                <a:cs typeface="Mangal" pitchFamily="2"/>
              </a:rPr>
              <a:t>¿Qué te puedo decir que no me hayas dicho Tú?</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600" b="0" i="0" u="none" strike="noStrike" kern="1200" cap="none" spc="0" baseline="0">
                <a:solidFill>
                  <a:srgbClr val="000000"/>
                </a:solidFill>
                <a:uFillTx/>
                <a:latin typeface="Calibri" pitchFamily="18"/>
                <a:ea typeface="Microsoft YaHei" pitchFamily="2"/>
                <a:cs typeface="Mangal" pitchFamily="2"/>
              </a:rPr>
              <a:t>¿Qué puedo hacer por Ti?</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600" b="0" i="0" u="none" strike="noStrike" kern="1200" cap="none" spc="0" baseline="0">
                <a:solidFill>
                  <a:srgbClr val="000000"/>
                </a:solidFill>
                <a:uFillTx/>
                <a:latin typeface="Calibri" pitchFamily="18"/>
                <a:ea typeface="Microsoft YaHei" pitchFamily="2"/>
                <a:cs typeface="Mangal" pitchFamily="2"/>
              </a:rPr>
              <a:t>Si yo no puedo hacer nada,</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600" b="0" i="0" u="none" strike="noStrike" kern="1200" cap="none" spc="0" baseline="0">
                <a:solidFill>
                  <a:srgbClr val="000000"/>
                </a:solidFill>
                <a:uFillTx/>
                <a:latin typeface="Calibri" pitchFamily="18"/>
                <a:ea typeface="Microsoft YaHei" pitchFamily="2"/>
                <a:cs typeface="Mangal" pitchFamily="2"/>
              </a:rPr>
              <a:t>si yo no puedo hacer nada si no es por Tí, (Señor)</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600" b="0" i="0" u="none" strike="noStrike" kern="1200" cap="none" spc="0" baseline="0">
                <a:solidFill>
                  <a:srgbClr val="000000"/>
                </a:solidFill>
                <a:uFillTx/>
                <a:latin typeface="Calibri" pitchFamily="18"/>
                <a:ea typeface="Microsoft YaHei" pitchFamily="2"/>
                <a:cs typeface="Mangal" pitchFamily="2"/>
              </a:rPr>
              <a:t>Todo lo que sé</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600" b="0" i="0" u="none" strike="noStrike" kern="1200" cap="none" spc="0" baseline="0">
                <a:solidFill>
                  <a:srgbClr val="000000"/>
                </a:solidFill>
                <a:uFillTx/>
                <a:latin typeface="Calibri" pitchFamily="18"/>
                <a:ea typeface="Microsoft YaHei" pitchFamily="2"/>
                <a:cs typeface="Mangal" pitchFamily="2"/>
              </a:rPr>
              <a:t>todo lo que soy</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600" b="0" i="0" u="none" strike="noStrike" kern="1200" cap="none" spc="0" baseline="0">
                <a:solidFill>
                  <a:srgbClr val="000000"/>
                </a:solidFill>
                <a:uFillTx/>
                <a:latin typeface="Calibri" pitchFamily="18"/>
                <a:ea typeface="Microsoft YaHei" pitchFamily="2"/>
                <a:cs typeface="Mangal" pitchFamily="2"/>
              </a:rPr>
              <a:t>todo lo que tengo es Tuyo.</a:t>
            </a:r>
          </a:p>
        </p:txBody>
      </p:sp>
      <p:sp>
        <p:nvSpPr>
          <p:cNvPr id="3" name="2 CuadroTexto"/>
          <p:cNvSpPr/>
          <p:nvPr/>
        </p:nvSpPr>
        <p:spPr>
          <a:xfrm>
            <a:off x="1331640" y="260640"/>
            <a:ext cx="6480361" cy="70919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4000" b="0" i="0" u="none" strike="noStrike" kern="1200" cap="none" spc="0" baseline="0">
                <a:solidFill>
                  <a:srgbClr val="FF0000"/>
                </a:solidFill>
                <a:uFillTx/>
                <a:latin typeface="Calibri" pitchFamily="18"/>
                <a:ea typeface="Microsoft YaHei" pitchFamily="2"/>
                <a:cs typeface="Mangal" pitchFamily="2"/>
              </a:rPr>
              <a:t>¿QUÉ TE PUEDO DAR?</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Dibujo paz semana cultural.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p:nvPr>
        </p:nvSpPr>
        <p:spPr>
          <a:xfrm>
            <a:off x="755577" y="1052739"/>
            <a:ext cx="7258050" cy="1728188"/>
          </a:xfrm>
        </p:spPr>
        <p:txBody>
          <a:bodyPr>
            <a:normAutofit fontScale="90000"/>
          </a:bodyPr>
          <a:lstStyle/>
          <a:p>
            <a:pPr lvl="0"/>
            <a:r>
              <a:rPr lang="en-GB" i="1"/>
              <a:t/>
            </a:r>
            <a:br>
              <a:rPr lang="en-GB" i="1"/>
            </a:br>
            <a:r>
              <a:rPr lang="en-GB" sz="3200" i="1"/>
              <a:t/>
            </a:r>
            <a:br>
              <a:rPr lang="en-GB" sz="3200" i="1"/>
            </a:br>
            <a:r>
              <a:rPr lang="en-GB" sz="3200" i="1"/>
              <a:t>HOSANNA - HEY, HOSANNA - HA</a:t>
            </a:r>
            <a:br>
              <a:rPr lang="en-GB" sz="3200" i="1"/>
            </a:br>
            <a:r>
              <a:rPr lang="en-GB" sz="3200" i="1"/>
              <a:t>HOSANNA - HEY, HOSANNA - HEY, HOSANNA - HA</a:t>
            </a:r>
            <a:r>
              <a:rPr lang="es-ES" sz="3200"/>
              <a:t/>
            </a:r>
            <a:br>
              <a:rPr lang="es-ES" sz="3200"/>
            </a:br>
            <a:r>
              <a:rPr lang="es-ES" sz="3200"/>
              <a:t>EL ES EL SANTO, EL ES EL HIJO DE MARIA</a:t>
            </a:r>
            <a:br>
              <a:rPr lang="es-ES" sz="3200"/>
            </a:br>
            <a:r>
              <a:rPr lang="es-ES" sz="3200"/>
              <a:t>ES EL DIOS DE ISRAEL, EL ES EL HIJO DE DAVID</a:t>
            </a:r>
            <a:r>
              <a:rPr lang="en-GB" sz="3200" i="1"/>
              <a:t/>
            </a:r>
            <a:br>
              <a:rPr lang="en-GB" sz="3200" i="1"/>
            </a:br>
            <a:r>
              <a:rPr lang="en-GB" sz="3200" i="1"/>
              <a:t>HOSANNA - HEY, HOSANNA - HA</a:t>
            </a:r>
            <a:br>
              <a:rPr lang="en-GB" sz="3200" i="1"/>
            </a:br>
            <a:r>
              <a:rPr lang="en-GB" sz="3200" i="1"/>
              <a:t>HOSANNA - HEY, HOSANNA - HEY, HOSANNA - HA</a:t>
            </a:r>
          </a:p>
        </p:txBody>
      </p:sp>
      <p:pic>
        <p:nvPicPr>
          <p:cNvPr id="3" name="Picture 4" descr="Hosanna"/>
          <p:cNvPicPr>
            <a:picLocks noChangeAspect="1"/>
          </p:cNvPicPr>
          <p:nvPr/>
        </p:nvPicPr>
        <p:blipFill>
          <a:blip r:embed="rId2" cstate="print"/>
          <a:srcRect/>
          <a:stretch>
            <a:fillRect/>
          </a:stretch>
        </p:blipFill>
        <p:spPr>
          <a:xfrm>
            <a:off x="4716017" y="4149080"/>
            <a:ext cx="4032449" cy="2498726"/>
          </a:xfrm>
          <a:prstGeom prst="rect">
            <a:avLst/>
          </a:prstGeom>
          <a:noFill/>
          <a:ln>
            <a:noFill/>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3" cstate="print">
            <a:alphaModFix/>
            <a:lum/>
          </a:blip>
          <a:srcRect/>
          <a:stretch>
            <a:fillRect/>
          </a:stretch>
        </p:blipFill>
        <p:spPr>
          <a:xfrm>
            <a:off x="179999" y="179999"/>
            <a:ext cx="8820000" cy="6479996"/>
          </a:xfrm>
          <a:prstGeom prst="rect">
            <a:avLst/>
          </a:prstGeom>
          <a:noFill/>
          <a:ln>
            <a:noFill/>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p:nvPr/>
        </p:nvSpPr>
        <p:spPr>
          <a:xfrm>
            <a:off x="0" y="-53910"/>
            <a:ext cx="8820472" cy="7294305"/>
          </a:xfrm>
          <a:prstGeom prst="rect">
            <a:avLst/>
          </a:prstGeom>
          <a:noFill/>
          <a:ln>
            <a:noFill/>
            <a:prstDash val="solid"/>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b="0" i="0" u="none" strike="noStrike" kern="1200" cap="none" spc="0" baseline="0" dirty="0">
                <a:solidFill>
                  <a:srgbClr val="000000"/>
                </a:solidFill>
                <a:uFillTx/>
                <a:latin typeface="Calibri"/>
              </a:rPr>
              <a:t>EN EL MAR HE OIDO HOY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b="0" i="0" u="none" strike="noStrike" kern="1200" cap="none" spc="0" baseline="0" dirty="0">
                <a:solidFill>
                  <a:srgbClr val="000000"/>
                </a:solidFill>
                <a:uFillTx/>
                <a:latin typeface="Calibri"/>
              </a:rPr>
              <a:t>SEÑOR TU VOZ QUE ME LLAMO</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b="0" i="0" u="none" strike="noStrike" kern="1200" cap="none" spc="0" baseline="0" dirty="0">
                <a:solidFill>
                  <a:srgbClr val="000000"/>
                </a:solidFill>
                <a:uFillTx/>
                <a:latin typeface="Calibri"/>
              </a:rPr>
              <a:t>Y ME PIDIO QUE ME ENTREGASE A MIS HERMANOS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b="0" i="0" u="none" strike="noStrike" kern="1200" cap="none" spc="0" baseline="0" dirty="0">
                <a:solidFill>
                  <a:srgbClr val="000000"/>
                </a:solidFill>
                <a:uFillTx/>
                <a:latin typeface="Calibri"/>
              </a:rPr>
              <a:t>ESA VOZ ME TRANSFORMO</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b="0" i="0" u="none" strike="noStrike" kern="1200" cap="none" spc="0" baseline="0" dirty="0">
                <a:solidFill>
                  <a:srgbClr val="000000"/>
                </a:solidFill>
                <a:uFillTx/>
                <a:latin typeface="Calibri"/>
              </a:rPr>
              <a:t>MI VIDA ENTERA YA CAMBIO</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b="0" i="0" u="none" strike="noStrike" kern="1200" cap="none" spc="0" baseline="0" dirty="0">
                <a:solidFill>
                  <a:srgbClr val="000000"/>
                </a:solidFill>
                <a:uFillTx/>
                <a:latin typeface="Calibri"/>
              </a:rPr>
              <a:t>Y SOLO PIENSO AHORA SEÑOR EN REPETIRTE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24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b="0" i="1" u="none" strike="noStrike" kern="1200" cap="none" spc="0" baseline="0" dirty="0">
                <a:solidFill>
                  <a:srgbClr val="000000"/>
                </a:solidFill>
                <a:uFillTx/>
                <a:latin typeface="Calibri"/>
              </a:rPr>
              <a:t>PADRE NUESTRO, EN TI CREEMOS</a:t>
            </a:r>
            <a:endParaRPr lang="es-ES" sz="24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b="0" i="1" u="none" strike="noStrike" kern="1200" cap="none" spc="0" baseline="0" dirty="0">
                <a:solidFill>
                  <a:srgbClr val="000000"/>
                </a:solidFill>
                <a:uFillTx/>
                <a:latin typeface="Calibri"/>
              </a:rPr>
              <a:t>PADRE NUESTRO, TE OFRECEMOS</a:t>
            </a:r>
            <a:endParaRPr lang="es-ES" sz="24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b="0" i="1" u="none" strike="noStrike" kern="1200" cap="none" spc="0" baseline="0" dirty="0">
                <a:solidFill>
                  <a:srgbClr val="000000"/>
                </a:solidFill>
                <a:uFillTx/>
                <a:latin typeface="Calibri"/>
              </a:rPr>
              <a:t>PADRE NUESTRO, NUESTRAS MANOS</a:t>
            </a:r>
            <a:r>
              <a:rPr lang="es-ES" sz="2400" b="0" i="0" u="none" strike="noStrike" kern="1200" cap="none" spc="0" baseline="0" dirty="0">
                <a:solidFill>
                  <a:srgbClr val="000000"/>
                </a:solidFill>
                <a:uFillTx/>
                <a:latin typeface="Calibri"/>
              </a:rPr>
              <a:t> </a:t>
            </a:r>
            <a:r>
              <a:rPr lang="es-ES" sz="2400" b="0" i="1" u="none" strike="noStrike" kern="1200" cap="none" spc="0" baseline="0" dirty="0">
                <a:solidFill>
                  <a:srgbClr val="000000"/>
                </a:solidFill>
                <a:uFillTx/>
                <a:latin typeface="Calibri"/>
              </a:rPr>
              <a:t>DE HERMANOS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b="0" i="0" u="none" strike="noStrike" kern="1200" cap="none" spc="0" baseline="0" dirty="0">
                <a:solidFill>
                  <a:srgbClr val="000000"/>
                </a:solidFill>
                <a:uFillTx/>
                <a:latin typeface="Calibri"/>
              </a:rPr>
              <a:t>  </a:t>
            </a:r>
          </a:p>
          <a:p>
            <a:pPr lvl="0">
              <a:defRPr sz="1800" b="0" i="0" u="none" strike="noStrike" kern="0" cap="none" spc="0" baseline="0">
                <a:solidFill>
                  <a:srgbClr val="000000"/>
                </a:solidFill>
                <a:uFillTx/>
              </a:defRPr>
            </a:pPr>
            <a:r>
              <a:rPr lang="es-ES" sz="1400" dirty="0">
                <a:solidFill>
                  <a:srgbClr val="000000"/>
                </a:solidFill>
                <a:latin typeface="Arial" pitchFamily="34"/>
                <a:ea typeface="Microsoft YaHei" pitchFamily="2"/>
                <a:cs typeface="Arial" pitchFamily="34"/>
              </a:rPr>
              <a:t>Padre nuestro, que estás en el cielo, santificado sea tu Nombre; venga a nosotros tu reino; hágase tu voluntad en la tierra como en el cielo. Danos hoy nuestro pan de cada día; perdona nuestras ofensas, como también nosotros perdonamos a los que nos ofenden; no nos dejes caer en la tentación, y líbranos del mal. Amén</a:t>
            </a:r>
            <a:r>
              <a:rPr lang="es-ES" sz="1400" dirty="0" smtClean="0">
                <a:solidFill>
                  <a:srgbClr val="000000"/>
                </a:solidFill>
                <a:latin typeface="Arial" pitchFamily="34"/>
                <a:ea typeface="Microsoft YaHei" pitchFamily="2"/>
                <a:cs typeface="Arial" pitchFamily="34"/>
              </a:rPr>
              <a:t>.</a:t>
            </a:r>
          </a:p>
          <a:p>
            <a:pPr lvl="0">
              <a:defRPr sz="1800" b="0" i="0" u="none" strike="noStrike" kern="0" cap="none" spc="0" baseline="0">
                <a:solidFill>
                  <a:srgbClr val="000000"/>
                </a:solidFill>
                <a:uFillTx/>
              </a:defRPr>
            </a:pPr>
            <a:endParaRPr lang="es-ES" sz="1400" dirty="0" smtClean="0">
              <a:solidFill>
                <a:srgbClr val="000000"/>
              </a:solidFill>
              <a:latin typeface="Arial" pitchFamily="34"/>
              <a:ea typeface="Microsoft YaHei" pitchFamily="2"/>
              <a:cs typeface="Arial" pitchFamily="34"/>
            </a:endParaRPr>
          </a:p>
          <a:p>
            <a:pPr lvl="0">
              <a:defRPr sz="1800" b="0" i="0" u="none" strike="noStrike" kern="0" cap="none" spc="0" baseline="0">
                <a:solidFill>
                  <a:srgbClr val="000000"/>
                </a:solidFill>
                <a:uFillTx/>
              </a:defRPr>
            </a:pPr>
            <a:r>
              <a:rPr lang="es-ES" sz="2400" i="1" dirty="0">
                <a:solidFill>
                  <a:srgbClr val="000000"/>
                </a:solidFill>
              </a:rPr>
              <a:t>PADRE NUESTRO, EN TI CREEMOS</a:t>
            </a:r>
            <a:endParaRPr lang="es-ES" sz="2400" dirty="0">
              <a:solidFill>
                <a:srgbClr val="000000"/>
              </a:solidFill>
            </a:endParaRPr>
          </a:p>
          <a:p>
            <a:pPr lvl="0">
              <a:defRPr sz="1800" b="0" i="0" u="none" strike="noStrike" kern="0" cap="none" spc="0" baseline="0">
                <a:solidFill>
                  <a:srgbClr val="000000"/>
                </a:solidFill>
                <a:uFillTx/>
              </a:defRPr>
            </a:pPr>
            <a:r>
              <a:rPr lang="es-ES" sz="2400" i="1" dirty="0">
                <a:solidFill>
                  <a:srgbClr val="000000"/>
                </a:solidFill>
              </a:rPr>
              <a:t>PADRE NUESTRO, TE OFRECEMOS</a:t>
            </a:r>
            <a:endParaRPr lang="es-ES" sz="2400" dirty="0">
              <a:solidFill>
                <a:srgbClr val="000000"/>
              </a:solidFill>
            </a:endParaRPr>
          </a:p>
          <a:p>
            <a:pPr lvl="0">
              <a:defRPr sz="1800" b="0" i="0" u="none" strike="noStrike" kern="0" cap="none" spc="0" baseline="0">
                <a:solidFill>
                  <a:srgbClr val="000000"/>
                </a:solidFill>
                <a:uFillTx/>
              </a:defRPr>
            </a:pPr>
            <a:r>
              <a:rPr lang="es-ES" sz="2400" i="1" dirty="0">
                <a:solidFill>
                  <a:srgbClr val="000000"/>
                </a:solidFill>
              </a:rPr>
              <a:t>PADRE NUESTRO, NUESTRAS MANOS</a:t>
            </a:r>
            <a:r>
              <a:rPr lang="es-ES" sz="2400" dirty="0">
                <a:solidFill>
                  <a:srgbClr val="000000"/>
                </a:solidFill>
              </a:rPr>
              <a:t> </a:t>
            </a:r>
            <a:r>
              <a:rPr lang="es-ES" sz="2400" i="1" dirty="0">
                <a:solidFill>
                  <a:srgbClr val="000000"/>
                </a:solidFill>
              </a:rPr>
              <a:t>DE HERMANOS</a:t>
            </a:r>
          </a:p>
          <a:p>
            <a:pPr lvl="0">
              <a:defRPr sz="1800" b="0" i="0" u="none" strike="noStrike" kern="0" cap="none" spc="0" baseline="0">
                <a:solidFill>
                  <a:srgbClr val="000000"/>
                </a:solidFill>
                <a:uFillTx/>
              </a:defRPr>
            </a:pPr>
            <a:r>
              <a:rPr lang="es-ES" sz="2400" dirty="0">
                <a:solidFill>
                  <a:srgbClr val="000000"/>
                </a:solidFill>
              </a:rPr>
              <a:t>  </a:t>
            </a:r>
          </a:p>
          <a:p>
            <a:pPr lvl="0">
              <a:defRPr sz="1800" b="0" i="0" u="none" strike="noStrike" kern="0" cap="none" spc="0" baseline="0">
                <a:solidFill>
                  <a:srgbClr val="000000"/>
                </a:solidFill>
                <a:uFillTx/>
              </a:defRPr>
            </a:pPr>
            <a:endParaRPr lang="es-ES" sz="1400" dirty="0">
              <a:solidFill>
                <a:srgbClr val="000000"/>
              </a:solidFill>
              <a:latin typeface="Arial" pitchFamily="34"/>
              <a:ea typeface="Microsoft YaHei" pitchFamily="2"/>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2400" b="0" i="0" u="none" strike="noStrike" kern="1200" cap="none" spc="0" baseline="0" dirty="0">
              <a:solidFill>
                <a:srgbClr val="000000"/>
              </a:solidFill>
              <a:uFillTx/>
              <a:latin typeface="Calibri"/>
            </a:endParaRPr>
          </a:p>
        </p:txBody>
      </p:sp>
      <p:pic>
        <p:nvPicPr>
          <p:cNvPr id="4" name="3 Imagen" descr="PADRE-NUESTRO-PORTADA.jpg"/>
          <p:cNvPicPr>
            <a:picLocks noChangeAspect="1"/>
          </p:cNvPicPr>
          <p:nvPr/>
        </p:nvPicPr>
        <p:blipFill>
          <a:blip r:embed="rId2" cstate="print"/>
          <a:stretch>
            <a:fillRect/>
          </a:stretch>
        </p:blipFill>
        <p:spPr>
          <a:xfrm>
            <a:off x="6551712" y="404664"/>
            <a:ext cx="2592288" cy="2623148"/>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p:nvPr/>
        </p:nvSpPr>
        <p:spPr>
          <a:xfrm>
            <a:off x="179386" y="-718414"/>
            <a:ext cx="5213351" cy="8032968"/>
          </a:xfrm>
          <a:prstGeom prst="rect">
            <a:avLst/>
          </a:prstGeom>
          <a:noFill/>
          <a:ln>
            <a:noFill/>
            <a:prstDash val="solid"/>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tab pos="2044698" algn="l"/>
              </a:tabLst>
              <a:defRPr sz="1800" b="0" i="0" u="none" strike="noStrike" kern="0" cap="none" spc="0" baseline="0">
                <a:solidFill>
                  <a:srgbClr val="000000"/>
                </a:solidFill>
                <a:uFillTx/>
              </a:defRPr>
            </a:pPr>
            <a:endParaRPr lang="es-ES" sz="1800" b="0" i="0" u="none" strike="noStrike" kern="1200" cap="none" spc="0" baseline="0" dirty="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tab pos="2044698" algn="l"/>
              </a:tabLst>
              <a:defRPr sz="1800" b="0" i="0" u="none" strike="noStrike" kern="0" cap="none" spc="0" baseline="0">
                <a:solidFill>
                  <a:srgbClr val="000000"/>
                </a:solidFill>
                <a:uFillTx/>
              </a:defRPr>
            </a:pPr>
            <a:endParaRPr lang="es-ES" sz="1800" b="0" i="0" u="none" strike="noStrike" kern="1200" cap="none" spc="0" baseline="0" dirty="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tab pos="2044698" algn="l"/>
              </a:tabLst>
              <a:defRPr sz="1800" b="0" i="0" u="none" strike="noStrike" kern="0" cap="none" spc="0" baseline="0">
                <a:solidFill>
                  <a:srgbClr val="000000"/>
                </a:solidFill>
                <a:uFillTx/>
              </a:defRPr>
            </a:pPr>
            <a:endParaRPr lang="es-ES" sz="1800" b="0" i="0" u="none" strike="noStrike" kern="1200" cap="none" spc="0" baseline="0" dirty="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tab pos="2044698" algn="l"/>
              </a:tabLst>
              <a:defRPr sz="1800" b="0" i="0" u="none" strike="noStrike" kern="0" cap="none" spc="0" baseline="0">
                <a:solidFill>
                  <a:srgbClr val="000000"/>
                </a:solidFill>
                <a:uFillTx/>
              </a:defRPr>
            </a:pPr>
            <a:r>
              <a:rPr lang="es-ES" sz="2400" b="0" i="0" u="none" strike="noStrike" kern="1200" cap="none" spc="0" baseline="0" dirty="0">
                <a:solidFill>
                  <a:srgbClr val="000000"/>
                </a:solidFill>
                <a:uFillTx/>
                <a:latin typeface="Calibri"/>
              </a:rPr>
              <a:t>LA PAZ TE DOY A TI MI HERMANO</a:t>
            </a:r>
          </a:p>
          <a:p>
            <a:pPr marL="0" marR="0" lvl="0" indent="0" algn="ctr" defTabSz="914400" rtl="0" fontAlgn="auto" hangingPunct="1">
              <a:lnSpc>
                <a:spcPct val="100000"/>
              </a:lnSpc>
              <a:spcBef>
                <a:spcPts val="0"/>
              </a:spcBef>
              <a:spcAft>
                <a:spcPts val="0"/>
              </a:spcAft>
              <a:buNone/>
              <a:tabLst>
                <a:tab pos="2044698" algn="l"/>
              </a:tabLst>
              <a:defRPr sz="1800" b="0" i="0" u="none" strike="noStrike" kern="0" cap="none" spc="0" baseline="0">
                <a:solidFill>
                  <a:srgbClr val="000000"/>
                </a:solidFill>
                <a:uFillTx/>
              </a:defRPr>
            </a:pPr>
            <a:r>
              <a:rPr lang="es-ES" sz="2400" b="0" i="0" u="none" strike="noStrike" kern="1200" cap="none" spc="0" baseline="0" dirty="0">
                <a:solidFill>
                  <a:srgbClr val="000000"/>
                </a:solidFill>
                <a:uFillTx/>
                <a:latin typeface="Calibri"/>
              </a:rPr>
              <a:t>LA PAZ QUE DIOS ME REGALO</a:t>
            </a:r>
          </a:p>
          <a:p>
            <a:pPr marL="0" marR="0" lvl="0" indent="0" algn="ctr" defTabSz="914400" rtl="0" fontAlgn="auto" hangingPunct="1">
              <a:lnSpc>
                <a:spcPct val="100000"/>
              </a:lnSpc>
              <a:spcBef>
                <a:spcPts val="0"/>
              </a:spcBef>
              <a:spcAft>
                <a:spcPts val="0"/>
              </a:spcAft>
              <a:buNone/>
              <a:tabLst>
                <a:tab pos="2044698" algn="l"/>
              </a:tabLst>
              <a:defRPr sz="1800" b="0" i="0" u="none" strike="noStrike" kern="0" cap="none" spc="0" baseline="0">
                <a:solidFill>
                  <a:srgbClr val="000000"/>
                </a:solidFill>
                <a:uFillTx/>
              </a:defRPr>
            </a:pPr>
            <a:r>
              <a:rPr lang="es-ES" sz="2400" b="0" i="0" u="none" strike="noStrike" kern="1200" cap="none" spc="0" baseline="0" dirty="0">
                <a:solidFill>
                  <a:srgbClr val="000000"/>
                </a:solidFill>
                <a:uFillTx/>
                <a:latin typeface="Calibri"/>
              </a:rPr>
              <a:t>Y EN UN ABRAZO A TI TE ENTREGO</a:t>
            </a:r>
          </a:p>
          <a:p>
            <a:pPr marL="0" marR="0" lvl="0" indent="0" algn="ctr" defTabSz="914400" rtl="0" fontAlgn="auto" hangingPunct="1">
              <a:lnSpc>
                <a:spcPct val="100000"/>
              </a:lnSpc>
              <a:spcBef>
                <a:spcPts val="0"/>
              </a:spcBef>
              <a:spcAft>
                <a:spcPts val="0"/>
              </a:spcAft>
              <a:buNone/>
              <a:tabLst>
                <a:tab pos="2044698" algn="l"/>
              </a:tabLst>
              <a:defRPr sz="1800" b="0" i="0" u="none" strike="noStrike" kern="0" cap="none" spc="0" baseline="0">
                <a:solidFill>
                  <a:srgbClr val="000000"/>
                </a:solidFill>
                <a:uFillTx/>
              </a:defRPr>
            </a:pPr>
            <a:r>
              <a:rPr lang="es-ES" sz="2400" b="0" i="0" u="none" strike="noStrike" kern="1200" cap="none" spc="0" baseline="0" dirty="0">
                <a:solidFill>
                  <a:srgbClr val="000000"/>
                </a:solidFill>
                <a:uFillTx/>
                <a:latin typeface="Calibri"/>
              </a:rPr>
              <a:t>LA PAZ QUE LLEVO EN MI CORAZON</a:t>
            </a:r>
          </a:p>
          <a:p>
            <a:pPr marL="0" marR="0" lvl="0" indent="0" algn="ctr" defTabSz="914400" rtl="0" fontAlgn="auto" hangingPunct="1">
              <a:lnSpc>
                <a:spcPct val="100000"/>
              </a:lnSpc>
              <a:spcBef>
                <a:spcPts val="0"/>
              </a:spcBef>
              <a:spcAft>
                <a:spcPts val="0"/>
              </a:spcAft>
              <a:buNone/>
              <a:tabLst>
                <a:tab pos="2044698" algn="l"/>
              </a:tabLst>
              <a:defRPr sz="1800" b="0" i="0" u="none" strike="noStrike" kern="0" cap="none" spc="0" baseline="0">
                <a:solidFill>
                  <a:srgbClr val="000000"/>
                </a:solidFill>
                <a:uFillTx/>
              </a:defRPr>
            </a:pPr>
            <a:endParaRPr lang="es-ES" sz="2400" b="0" i="0" u="none" strike="noStrike" kern="1200" cap="none" spc="0" baseline="0" dirty="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tab pos="2044698" algn="l"/>
              </a:tabLst>
              <a:defRPr sz="1800" b="0" i="0" u="none" strike="noStrike" kern="0" cap="none" spc="0" baseline="0">
                <a:solidFill>
                  <a:srgbClr val="000000"/>
                </a:solidFill>
                <a:uFillTx/>
              </a:defRPr>
            </a:pPr>
            <a:r>
              <a:rPr lang="es-ES" sz="2400" b="0" i="1" u="none" strike="noStrike" kern="1200" cap="none" spc="0" baseline="0" dirty="0">
                <a:solidFill>
                  <a:srgbClr val="000000"/>
                </a:solidFill>
                <a:uFillTx/>
                <a:latin typeface="Calibri"/>
              </a:rPr>
              <a:t>RECIBELA RECÍBELA</a:t>
            </a:r>
            <a:endParaRPr lang="es-ES" sz="2400" b="0" i="0" u="none" strike="noStrike" kern="1200" cap="none" spc="0" baseline="0" dirty="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tab pos="2044698" algn="l"/>
              </a:tabLst>
              <a:defRPr sz="1800" b="0" i="0" u="none" strike="noStrike" kern="0" cap="none" spc="0" baseline="0">
                <a:solidFill>
                  <a:srgbClr val="000000"/>
                </a:solidFill>
                <a:uFillTx/>
              </a:defRPr>
            </a:pPr>
            <a:r>
              <a:rPr lang="es-ES" sz="2400" b="0" i="1" u="none" strike="noStrike" kern="1200" cap="none" spc="0" baseline="0" dirty="0">
                <a:solidFill>
                  <a:srgbClr val="000000"/>
                </a:solidFill>
                <a:uFillTx/>
                <a:latin typeface="Calibri"/>
              </a:rPr>
              <a:t>ESTA ES LA PAZ</a:t>
            </a:r>
            <a:endParaRPr lang="es-ES" sz="2400" b="0" i="0" u="none" strike="noStrike" kern="1200" cap="none" spc="0" baseline="0" dirty="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tab pos="2044698" algn="l"/>
              </a:tabLst>
              <a:defRPr sz="1800" b="0" i="0" u="none" strike="noStrike" kern="0" cap="none" spc="0" baseline="0">
                <a:solidFill>
                  <a:srgbClr val="000000"/>
                </a:solidFill>
                <a:uFillTx/>
              </a:defRPr>
            </a:pPr>
            <a:r>
              <a:rPr lang="es-ES" sz="2400" b="0" i="1" u="none" strike="noStrike" kern="1200" cap="none" spc="0" baseline="0" dirty="0">
                <a:solidFill>
                  <a:srgbClr val="000000"/>
                </a:solidFill>
                <a:uFillTx/>
                <a:latin typeface="Calibri"/>
              </a:rPr>
              <a:t>QUE EL MUNDO NO TE PUEDE DAR</a:t>
            </a:r>
          </a:p>
          <a:p>
            <a:pPr marL="0" marR="0" lvl="0" indent="0" algn="ctr" defTabSz="914400" rtl="0" fontAlgn="auto" hangingPunct="1">
              <a:lnSpc>
                <a:spcPct val="100000"/>
              </a:lnSpc>
              <a:spcBef>
                <a:spcPts val="0"/>
              </a:spcBef>
              <a:spcAft>
                <a:spcPts val="0"/>
              </a:spcAft>
              <a:buNone/>
              <a:tabLst>
                <a:tab pos="2044698" algn="l"/>
              </a:tabLst>
              <a:defRPr sz="1800" b="0" i="0" u="none" strike="noStrike" kern="0" cap="none" spc="0" baseline="0">
                <a:solidFill>
                  <a:srgbClr val="000000"/>
                </a:solidFill>
                <a:uFillTx/>
              </a:defRPr>
            </a:pPr>
            <a:endParaRPr lang="es-ES" sz="2400" b="0" i="0" u="none" strike="noStrike" kern="1200" cap="none" spc="0" baseline="0" dirty="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tab pos="2044698" algn="l"/>
              </a:tabLst>
              <a:defRPr sz="1800" b="0" i="0" u="none" strike="noStrike" kern="0" cap="none" spc="0" baseline="0">
                <a:solidFill>
                  <a:srgbClr val="000000"/>
                </a:solidFill>
                <a:uFillTx/>
              </a:defRPr>
            </a:pPr>
            <a:r>
              <a:rPr lang="es-ES" sz="2400" b="0" i="0" u="none" strike="noStrike" kern="1200" cap="none" spc="0" baseline="0" dirty="0">
                <a:solidFill>
                  <a:srgbClr val="000000"/>
                </a:solidFill>
                <a:uFillTx/>
                <a:latin typeface="Calibri"/>
              </a:rPr>
              <a:t>LA PAZ TE DOY A TI MI HERMANO</a:t>
            </a:r>
          </a:p>
          <a:p>
            <a:pPr marL="0" marR="0" lvl="0" indent="0" algn="ctr" defTabSz="914400" rtl="0" fontAlgn="auto" hangingPunct="1">
              <a:lnSpc>
                <a:spcPct val="100000"/>
              </a:lnSpc>
              <a:spcBef>
                <a:spcPts val="0"/>
              </a:spcBef>
              <a:spcAft>
                <a:spcPts val="0"/>
              </a:spcAft>
              <a:buNone/>
              <a:tabLst>
                <a:tab pos="2044698" algn="l"/>
              </a:tabLst>
              <a:defRPr sz="1800" b="0" i="0" u="none" strike="noStrike" kern="0" cap="none" spc="0" baseline="0">
                <a:solidFill>
                  <a:srgbClr val="000000"/>
                </a:solidFill>
                <a:uFillTx/>
              </a:defRPr>
            </a:pPr>
            <a:r>
              <a:rPr lang="es-ES" sz="2400" b="0" i="0" u="none" strike="noStrike" kern="1200" cap="none" spc="0" baseline="0" dirty="0">
                <a:solidFill>
                  <a:srgbClr val="000000"/>
                </a:solidFill>
                <a:uFillTx/>
                <a:latin typeface="Calibri"/>
              </a:rPr>
              <a:t>LA PAZ QUE DIOS ME REGALO</a:t>
            </a:r>
          </a:p>
          <a:p>
            <a:pPr marL="0" marR="0" lvl="0" indent="0" algn="ctr" defTabSz="914400" rtl="0" fontAlgn="auto" hangingPunct="1">
              <a:lnSpc>
                <a:spcPct val="100000"/>
              </a:lnSpc>
              <a:spcBef>
                <a:spcPts val="0"/>
              </a:spcBef>
              <a:spcAft>
                <a:spcPts val="0"/>
              </a:spcAft>
              <a:buNone/>
              <a:tabLst>
                <a:tab pos="2044698" algn="l"/>
              </a:tabLst>
              <a:defRPr sz="1800" b="0" i="0" u="none" strike="noStrike" kern="0" cap="none" spc="0" baseline="0">
                <a:solidFill>
                  <a:srgbClr val="000000"/>
                </a:solidFill>
                <a:uFillTx/>
              </a:defRPr>
            </a:pPr>
            <a:r>
              <a:rPr lang="es-ES" sz="2400" b="0" i="0" u="none" strike="noStrike" kern="1200" cap="none" spc="0" baseline="0" dirty="0">
                <a:solidFill>
                  <a:srgbClr val="000000"/>
                </a:solidFill>
                <a:uFillTx/>
                <a:latin typeface="Calibri"/>
              </a:rPr>
              <a:t>Y EN UN ABRAZO A TI TE ENTREGO</a:t>
            </a:r>
          </a:p>
          <a:p>
            <a:pPr marL="0" marR="0" lvl="0" indent="0" algn="ctr" defTabSz="914400" rtl="0" fontAlgn="auto" hangingPunct="1">
              <a:lnSpc>
                <a:spcPct val="100000"/>
              </a:lnSpc>
              <a:spcBef>
                <a:spcPts val="0"/>
              </a:spcBef>
              <a:spcAft>
                <a:spcPts val="0"/>
              </a:spcAft>
              <a:buNone/>
              <a:tabLst>
                <a:tab pos="2044698" algn="l"/>
              </a:tabLst>
              <a:defRPr sz="1800" b="0" i="0" u="none" strike="noStrike" kern="0" cap="none" spc="0" baseline="0">
                <a:solidFill>
                  <a:srgbClr val="000000"/>
                </a:solidFill>
                <a:uFillTx/>
              </a:defRPr>
            </a:pPr>
            <a:r>
              <a:rPr lang="es-ES" sz="2400" b="0" i="0" u="none" strike="noStrike" kern="1200" cap="none" spc="0" baseline="0" dirty="0">
                <a:solidFill>
                  <a:srgbClr val="000000"/>
                </a:solidFill>
                <a:uFillTx/>
                <a:latin typeface="Calibri"/>
              </a:rPr>
              <a:t>LA PAZ QUE LLEVO EN MI CORAZON</a:t>
            </a:r>
          </a:p>
          <a:p>
            <a:pPr marL="0" marR="0" lvl="0" indent="0" algn="ctr" defTabSz="914400" rtl="0" fontAlgn="auto" hangingPunct="1">
              <a:lnSpc>
                <a:spcPct val="100000"/>
              </a:lnSpc>
              <a:spcBef>
                <a:spcPts val="0"/>
              </a:spcBef>
              <a:spcAft>
                <a:spcPts val="0"/>
              </a:spcAft>
              <a:buNone/>
              <a:tabLst>
                <a:tab pos="2044698" algn="l"/>
              </a:tabLst>
              <a:defRPr sz="1800" b="0" i="0" u="none" strike="noStrike" kern="0" cap="none" spc="0" baseline="0">
                <a:solidFill>
                  <a:srgbClr val="000000"/>
                </a:solidFill>
                <a:uFillTx/>
              </a:defRPr>
            </a:pPr>
            <a:endParaRPr lang="es-ES" sz="2400" b="0" i="0" u="none" strike="noStrike" kern="1200" cap="none" spc="0" baseline="0" dirty="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tab pos="2044698" algn="l"/>
              </a:tabLst>
              <a:defRPr sz="1800" b="0" i="0" u="none" strike="noStrike" kern="0" cap="none" spc="0" baseline="0">
                <a:solidFill>
                  <a:srgbClr val="000000"/>
                </a:solidFill>
                <a:uFillTx/>
              </a:defRPr>
            </a:pPr>
            <a:r>
              <a:rPr lang="es-ES" sz="2400" b="0" i="1" u="none" strike="noStrike" kern="1200" cap="none" spc="0" baseline="0" dirty="0">
                <a:solidFill>
                  <a:srgbClr val="000000"/>
                </a:solidFill>
                <a:uFillTx/>
                <a:latin typeface="Calibri"/>
              </a:rPr>
              <a:t>RECIBELA RECÍBELA</a:t>
            </a:r>
            <a:endParaRPr lang="es-ES" sz="2400" b="0" i="0" u="none" strike="noStrike" kern="1200" cap="none" spc="0" baseline="0" dirty="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tab pos="2044698" algn="l"/>
              </a:tabLst>
              <a:defRPr sz="1800" b="0" i="0" u="none" strike="noStrike" kern="0" cap="none" spc="0" baseline="0">
                <a:solidFill>
                  <a:srgbClr val="000000"/>
                </a:solidFill>
                <a:uFillTx/>
              </a:defRPr>
            </a:pPr>
            <a:r>
              <a:rPr lang="es-ES" sz="2400" b="0" i="1" u="none" strike="noStrike" kern="1200" cap="none" spc="0" baseline="0" dirty="0">
                <a:solidFill>
                  <a:srgbClr val="000000"/>
                </a:solidFill>
                <a:uFillTx/>
                <a:latin typeface="Calibri"/>
              </a:rPr>
              <a:t>ESTA ES LA PAZ</a:t>
            </a:r>
            <a:endParaRPr lang="es-ES" sz="2400" b="0" i="0" u="none" strike="noStrike" kern="1200" cap="none" spc="0" baseline="0" dirty="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tab pos="2044698" algn="l"/>
              </a:tabLst>
              <a:defRPr sz="1800" b="0" i="0" u="none" strike="noStrike" kern="0" cap="none" spc="0" baseline="0">
                <a:solidFill>
                  <a:srgbClr val="000000"/>
                </a:solidFill>
                <a:uFillTx/>
              </a:defRPr>
            </a:pPr>
            <a:r>
              <a:rPr lang="es-ES" sz="2400" b="0" i="1" u="none" strike="noStrike" kern="1200" cap="none" spc="0" baseline="0" dirty="0">
                <a:solidFill>
                  <a:srgbClr val="000000"/>
                </a:solidFill>
                <a:uFillTx/>
                <a:latin typeface="Calibri"/>
              </a:rPr>
              <a:t>QUE EL MUNDO NO TE PUEDE DAR</a:t>
            </a:r>
          </a:p>
          <a:p>
            <a:pPr marL="0" marR="0" lvl="0" indent="0" algn="ctr" defTabSz="914400" rtl="0" fontAlgn="auto" hangingPunct="1">
              <a:lnSpc>
                <a:spcPct val="100000"/>
              </a:lnSpc>
              <a:spcBef>
                <a:spcPts val="0"/>
              </a:spcBef>
              <a:spcAft>
                <a:spcPts val="0"/>
              </a:spcAft>
              <a:buNone/>
              <a:tabLst>
                <a:tab pos="2044698" algn="l"/>
              </a:tabLst>
              <a:defRPr sz="1800" b="0" i="0" u="none" strike="noStrike" kern="0" cap="none" spc="0" baseline="0">
                <a:solidFill>
                  <a:srgbClr val="000000"/>
                </a:solidFill>
                <a:uFillTx/>
              </a:defRPr>
            </a:pPr>
            <a:endParaRPr lang="es-ES" sz="1800" b="0" i="1" u="none" strike="noStrike" kern="1200" cap="none" spc="0" baseline="0" dirty="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tab pos="2044698" algn="l"/>
              </a:tabLst>
              <a:defRPr sz="1800" b="0" i="0" u="none" strike="noStrike" kern="0" cap="none" spc="0" baseline="0">
                <a:solidFill>
                  <a:srgbClr val="000000"/>
                </a:solidFill>
                <a:uFillTx/>
              </a:defRPr>
            </a:pPr>
            <a:endParaRPr lang="es-ES" sz="1800" b="0" i="0" u="none" strike="noStrike" kern="1200" cap="none" spc="0" baseline="0" dirty="0">
              <a:solidFill>
                <a:srgbClr val="000000"/>
              </a:solidFill>
              <a:uFillTx/>
              <a:latin typeface="Calibri"/>
            </a:endParaRPr>
          </a:p>
          <a:p>
            <a:pPr marL="0" marR="0" lvl="0" indent="0" algn="ctr" defTabSz="914400" rtl="0" fontAlgn="auto" hangingPunct="0">
              <a:lnSpc>
                <a:spcPct val="100000"/>
              </a:lnSpc>
              <a:spcBef>
                <a:spcPts val="0"/>
              </a:spcBef>
              <a:spcAft>
                <a:spcPts val="0"/>
              </a:spcAft>
              <a:buNone/>
              <a:tabLst>
                <a:tab pos="2044698" algn="l"/>
              </a:tabLst>
              <a:defRPr sz="1800" b="0" i="0" u="none" strike="noStrike" kern="0" cap="none" spc="0" baseline="0">
                <a:solidFill>
                  <a:srgbClr val="000000"/>
                </a:solidFill>
                <a:uFillTx/>
              </a:defRPr>
            </a:pPr>
            <a:endParaRPr lang="es-ES" sz="1800" b="0" i="0" u="none" strike="noStrike" kern="1200" cap="none" spc="0" baseline="0" dirty="0">
              <a:solidFill>
                <a:srgbClr val="000000"/>
              </a:solidFill>
              <a:uFillTx/>
              <a:latin typeface="Calibri"/>
            </a:endParaRPr>
          </a:p>
        </p:txBody>
      </p:sp>
      <p:pic>
        <p:nvPicPr>
          <p:cNvPr id="6" name="5 Imagen" descr="Paloma de la paz.png grande.png"/>
          <p:cNvPicPr>
            <a:picLocks noChangeAspect="1"/>
          </p:cNvPicPr>
          <p:nvPr/>
        </p:nvPicPr>
        <p:blipFill>
          <a:blip r:embed="rId2" cstate="print"/>
          <a:stretch>
            <a:fillRect/>
          </a:stretch>
        </p:blipFill>
        <p:spPr>
          <a:xfrm>
            <a:off x="5508104" y="404664"/>
            <a:ext cx="3240360" cy="6048672"/>
          </a:xfrm>
          <a:prstGeom prst="rect">
            <a:avLst/>
          </a:prstGeom>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base en color sombra.jpg"/>
          <p:cNvPicPr>
            <a:picLocks noChangeAspect="1"/>
          </p:cNvPicPr>
          <p:nvPr/>
        </p:nvPicPr>
        <p:blipFill>
          <a:blip r:embed="rId3" cstate="print"/>
          <a:stretch>
            <a:fillRect/>
          </a:stretch>
        </p:blipFill>
        <p:spPr>
          <a:xfrm>
            <a:off x="539552" y="620688"/>
            <a:ext cx="7704856" cy="5544616"/>
          </a:xfrm>
          <a:prstGeom prst="rect">
            <a:avLst/>
          </a:prstGeo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p:nvPr>
        </p:nvSpPr>
        <p:spPr>
          <a:xfrm>
            <a:off x="2987829" y="-315413"/>
            <a:ext cx="6156179" cy="6624733"/>
          </a:xfrm>
        </p:spPr>
        <p:txBody>
          <a:bodyPr anchorCtr="1">
            <a:normAutofit fontScale="90000"/>
          </a:bodyPr>
          <a:lstStyle/>
          <a:p>
            <a:pPr lvl="0" algn="ctr">
              <a:buNone/>
            </a:pPr>
            <a:r>
              <a:rPr lang="es-ES" dirty="0"/>
              <a:t/>
            </a:r>
            <a:br>
              <a:rPr lang="es-ES" dirty="0"/>
            </a:br>
            <a:r>
              <a:rPr lang="es-ES" dirty="0"/>
              <a:t/>
            </a:r>
            <a:br>
              <a:rPr lang="es-ES" dirty="0"/>
            </a:br>
            <a:r>
              <a:rPr lang="es-ES" sz="2700" dirty="0"/>
              <a:t>EL SEÑOR DIOS NOS AMO</a:t>
            </a:r>
            <a:br>
              <a:rPr lang="es-ES" sz="2700" dirty="0"/>
            </a:br>
            <a:r>
              <a:rPr lang="es-ES" sz="2700" dirty="0"/>
              <a:t>COMO NADIE AMO JAMAS</a:t>
            </a:r>
            <a:br>
              <a:rPr lang="es-ES" sz="2700" dirty="0"/>
            </a:br>
            <a:r>
              <a:rPr lang="es-ES" sz="2700" dirty="0"/>
              <a:t>EL NOS GUIA COMO ESTRELLAS </a:t>
            </a:r>
            <a:br>
              <a:rPr lang="es-ES" sz="2700" dirty="0"/>
            </a:br>
            <a:r>
              <a:rPr lang="es-ES" sz="2700" dirty="0"/>
              <a:t>CUANDO NO EXISTE LA LUZ</a:t>
            </a:r>
            <a:br>
              <a:rPr lang="es-ES" sz="2700" dirty="0"/>
            </a:br>
            <a:r>
              <a:rPr lang="es-ES" sz="2700" dirty="0"/>
              <a:t>EL NOS DA TODO SU AMOR</a:t>
            </a:r>
            <a:br>
              <a:rPr lang="es-ES" sz="2700" dirty="0"/>
            </a:br>
            <a:r>
              <a:rPr lang="es-ES" sz="2700" dirty="0"/>
              <a:t>MIENTRAS LA FRACCION DEL PAN</a:t>
            </a:r>
            <a:br>
              <a:rPr lang="es-ES" sz="2700" dirty="0"/>
            </a:br>
            <a:r>
              <a:rPr lang="es-ES" sz="2700" dirty="0"/>
              <a:t>ES EL PAN DE LA AMISTAD</a:t>
            </a:r>
            <a:br>
              <a:rPr lang="es-ES" sz="2700" dirty="0"/>
            </a:br>
            <a:r>
              <a:rPr lang="es-ES" sz="2700" dirty="0"/>
              <a:t>EL PAN DE DIOS</a:t>
            </a:r>
            <a:br>
              <a:rPr lang="es-ES" sz="2700" dirty="0"/>
            </a:br>
            <a:r>
              <a:rPr lang="es-ES" sz="2700" i="1" dirty="0"/>
              <a:t/>
            </a:r>
            <a:br>
              <a:rPr lang="es-ES" sz="2700" i="1" dirty="0"/>
            </a:br>
            <a:r>
              <a:rPr lang="es-ES" sz="2700" i="1" dirty="0"/>
              <a:t>ES MI CUERPO</a:t>
            </a:r>
            <a:br>
              <a:rPr lang="es-ES" sz="2700" i="1" dirty="0"/>
            </a:br>
            <a:r>
              <a:rPr lang="es-ES" sz="2700" i="1" dirty="0"/>
              <a:t>TOMAD Y COMED</a:t>
            </a:r>
            <a:br>
              <a:rPr lang="es-ES" sz="2700" i="1" dirty="0"/>
            </a:br>
            <a:r>
              <a:rPr lang="es-ES" sz="2700" i="1" dirty="0"/>
              <a:t>ESTA ES MI SANGRE</a:t>
            </a:r>
            <a:br>
              <a:rPr lang="es-ES" sz="2700" i="1" dirty="0"/>
            </a:br>
            <a:r>
              <a:rPr lang="es-ES" sz="2700" i="1" dirty="0"/>
              <a:t>TOMAD Y BEBED</a:t>
            </a:r>
            <a:br>
              <a:rPr lang="es-ES" sz="2700" i="1" dirty="0"/>
            </a:br>
            <a:r>
              <a:rPr lang="es-ES" sz="2700" i="1" dirty="0"/>
              <a:t>PUES YO SOY LA VIDA</a:t>
            </a:r>
            <a:br>
              <a:rPr lang="es-ES" sz="2700" i="1" dirty="0"/>
            </a:br>
            <a:r>
              <a:rPr lang="es-ES" sz="2700" i="1" dirty="0"/>
              <a:t>YO SOY EL AMOR</a:t>
            </a:r>
            <a:br>
              <a:rPr lang="es-ES" sz="2700" i="1" dirty="0"/>
            </a:br>
            <a:r>
              <a:rPr lang="es-ES" sz="2700" i="1" dirty="0"/>
              <a:t>OH SEÑOR CONDUCENOS</a:t>
            </a:r>
            <a:br>
              <a:rPr lang="es-ES" sz="2700" i="1" dirty="0"/>
            </a:br>
            <a:r>
              <a:rPr lang="es-ES" sz="2700" i="1" dirty="0"/>
              <a:t>HASTA TU AMOR</a:t>
            </a:r>
          </a:p>
        </p:txBody>
      </p:sp>
      <p:pic>
        <p:nvPicPr>
          <p:cNvPr id="4" name="3 Imagen" descr="eucaristia cancion.png"/>
          <p:cNvPicPr>
            <a:picLocks noChangeAspect="1"/>
          </p:cNvPicPr>
          <p:nvPr/>
        </p:nvPicPr>
        <p:blipFill>
          <a:blip r:embed="rId2" cstate="print"/>
          <a:stretch>
            <a:fillRect/>
          </a:stretch>
        </p:blipFill>
        <p:spPr>
          <a:xfrm>
            <a:off x="683568" y="0"/>
            <a:ext cx="2880319" cy="6858000"/>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260648"/>
            <a:ext cx="6858000" cy="6247864"/>
          </a:xfrm>
          <a:prstGeom prst="rect">
            <a:avLst/>
          </a:prstGeom>
        </p:spPr>
        <p:txBody>
          <a:bodyPr wrap="square">
            <a:spAutoFit/>
          </a:bodyPr>
          <a:lstStyle/>
          <a:p>
            <a:r>
              <a:rPr lang="es-ES" sz="2000" i="1" dirty="0" smtClean="0">
                <a:latin typeface="Verdana" pitchFamily="34" charset="0"/>
              </a:rPr>
              <a:t>DIOS ESTA AQUÍ</a:t>
            </a:r>
            <a:br>
              <a:rPr lang="es-ES" sz="2000" i="1" dirty="0" smtClean="0">
                <a:latin typeface="Verdana" pitchFamily="34" charset="0"/>
              </a:rPr>
            </a:br>
            <a:r>
              <a:rPr lang="es-ES" sz="2000" i="1" dirty="0" smtClean="0">
                <a:latin typeface="Verdana" pitchFamily="34" charset="0"/>
              </a:rPr>
              <a:t>TAN CIERTO COMO EL AIRE QUE RESPIRO</a:t>
            </a:r>
            <a:br>
              <a:rPr lang="es-ES" sz="2000" i="1" dirty="0" smtClean="0">
                <a:latin typeface="Verdana" pitchFamily="34" charset="0"/>
              </a:rPr>
            </a:br>
            <a:r>
              <a:rPr lang="es-ES" sz="2000" i="1" dirty="0" smtClean="0">
                <a:latin typeface="Verdana" pitchFamily="34" charset="0"/>
              </a:rPr>
              <a:t>TAN CIERTO COMO LA MAÑANA SE LEVANTA</a:t>
            </a:r>
            <a:br>
              <a:rPr lang="es-ES" sz="2000" i="1" dirty="0" smtClean="0">
                <a:latin typeface="Verdana" pitchFamily="34" charset="0"/>
              </a:rPr>
            </a:br>
            <a:r>
              <a:rPr lang="es-ES" sz="2000" i="1" dirty="0" smtClean="0">
                <a:latin typeface="Verdana" pitchFamily="34" charset="0"/>
              </a:rPr>
              <a:t>TAN CIERTO COMO QUE ESTE CANTO</a:t>
            </a:r>
            <a:br>
              <a:rPr lang="es-ES" sz="2000" i="1" dirty="0" smtClean="0">
                <a:latin typeface="Verdana" pitchFamily="34" charset="0"/>
              </a:rPr>
            </a:br>
            <a:r>
              <a:rPr lang="es-ES" sz="2000" i="1" dirty="0" smtClean="0">
                <a:latin typeface="Verdana" pitchFamily="34" charset="0"/>
              </a:rPr>
              <a:t>LO PUEDES OIR</a:t>
            </a:r>
            <a:r>
              <a:rPr lang="es-ES" sz="2000" dirty="0" smtClean="0">
                <a:latin typeface="Verdana" pitchFamily="34" charset="0"/>
              </a:rPr>
              <a:t/>
            </a:r>
            <a:br>
              <a:rPr lang="es-ES" sz="2000" dirty="0" smtClean="0">
                <a:latin typeface="Verdana" pitchFamily="34" charset="0"/>
              </a:rPr>
            </a:br>
            <a:r>
              <a:rPr lang="es-ES" sz="2000" dirty="0" smtClean="0">
                <a:latin typeface="Verdana" pitchFamily="34" charset="0"/>
              </a:rPr>
              <a:t/>
            </a:r>
            <a:br>
              <a:rPr lang="es-ES" sz="2000" dirty="0" smtClean="0">
                <a:latin typeface="Verdana" pitchFamily="34" charset="0"/>
              </a:rPr>
            </a:br>
            <a:r>
              <a:rPr lang="es-ES" sz="2000" dirty="0" smtClean="0">
                <a:latin typeface="Verdana" pitchFamily="34" charset="0"/>
              </a:rPr>
              <a:t>LO PUEDES OIR</a:t>
            </a:r>
            <a:br>
              <a:rPr lang="es-ES" sz="2000" dirty="0" smtClean="0">
                <a:latin typeface="Verdana" pitchFamily="34" charset="0"/>
              </a:rPr>
            </a:br>
            <a:r>
              <a:rPr lang="es-ES" sz="2000" dirty="0" smtClean="0">
                <a:latin typeface="Verdana" pitchFamily="34" charset="0"/>
              </a:rPr>
              <a:t>MOVIENDOSE ENTRE LAS BUTACAS</a:t>
            </a:r>
            <a:br>
              <a:rPr lang="es-ES" sz="2000" dirty="0" smtClean="0">
                <a:latin typeface="Verdana" pitchFamily="34" charset="0"/>
              </a:rPr>
            </a:br>
            <a:r>
              <a:rPr lang="es-ES" sz="2000" dirty="0" smtClean="0">
                <a:latin typeface="Verdana" pitchFamily="34" charset="0"/>
              </a:rPr>
              <a:t>LO PUEDES SENTIR</a:t>
            </a:r>
            <a:br>
              <a:rPr lang="es-ES" sz="2000" dirty="0" smtClean="0">
                <a:latin typeface="Verdana" pitchFamily="34" charset="0"/>
              </a:rPr>
            </a:br>
            <a:r>
              <a:rPr lang="es-ES" sz="2000" dirty="0" smtClean="0">
                <a:latin typeface="Verdana" pitchFamily="34" charset="0"/>
              </a:rPr>
              <a:t>MUY DENTRO DE TU CORAZON</a:t>
            </a:r>
            <a:br>
              <a:rPr lang="es-ES" sz="2000" dirty="0" smtClean="0">
                <a:latin typeface="Verdana" pitchFamily="34" charset="0"/>
              </a:rPr>
            </a:br>
            <a:r>
              <a:rPr lang="es-ES" sz="2000" dirty="0" smtClean="0">
                <a:latin typeface="Verdana" pitchFamily="34" charset="0"/>
              </a:rPr>
              <a:t>LO PUEDES LLEVAR</a:t>
            </a:r>
            <a:br>
              <a:rPr lang="es-ES" sz="2000" dirty="0" smtClean="0">
                <a:latin typeface="Verdana" pitchFamily="34" charset="0"/>
              </a:rPr>
            </a:br>
            <a:r>
              <a:rPr lang="es-ES" sz="2000" dirty="0" smtClean="0">
                <a:latin typeface="Verdana" pitchFamily="34" charset="0"/>
              </a:rPr>
              <a:t>CUANDO POR ESA PUERTA SALGAS</a:t>
            </a:r>
            <a:br>
              <a:rPr lang="es-ES" sz="2000" dirty="0" smtClean="0">
                <a:latin typeface="Verdana" pitchFamily="34" charset="0"/>
              </a:rPr>
            </a:br>
            <a:r>
              <a:rPr lang="es-ES" sz="2000" dirty="0" smtClean="0">
                <a:latin typeface="Verdana" pitchFamily="34" charset="0"/>
              </a:rPr>
              <a:t>LO PUEDES OIR</a:t>
            </a:r>
            <a:br>
              <a:rPr lang="es-ES" sz="2000" dirty="0" smtClean="0">
                <a:latin typeface="Verdana" pitchFamily="34" charset="0"/>
              </a:rPr>
            </a:br>
            <a:r>
              <a:rPr lang="es-ES" sz="2000" dirty="0" smtClean="0">
                <a:latin typeface="Verdana" pitchFamily="34" charset="0"/>
              </a:rPr>
              <a:t>CANTANDO CON NOSOTROS AQUÍ</a:t>
            </a:r>
            <a:br>
              <a:rPr lang="es-ES" sz="2000" dirty="0" smtClean="0">
                <a:latin typeface="Verdana" pitchFamily="34" charset="0"/>
              </a:rPr>
            </a:br>
            <a:r>
              <a:rPr lang="es-ES" sz="2000" dirty="0" smtClean="0">
                <a:latin typeface="Verdana" pitchFamily="34" charset="0"/>
              </a:rPr>
              <a:t/>
            </a:r>
            <a:br>
              <a:rPr lang="es-ES" sz="2000" dirty="0" smtClean="0">
                <a:latin typeface="Verdana" pitchFamily="34" charset="0"/>
              </a:rPr>
            </a:br>
            <a:r>
              <a:rPr lang="es-ES" sz="2000" i="1" dirty="0" smtClean="0">
                <a:latin typeface="Verdana" pitchFamily="34" charset="0"/>
              </a:rPr>
              <a:t>DIOS ESTA AQUÍ</a:t>
            </a:r>
            <a:br>
              <a:rPr lang="es-ES" sz="2000" i="1" dirty="0" smtClean="0">
                <a:latin typeface="Verdana" pitchFamily="34" charset="0"/>
              </a:rPr>
            </a:br>
            <a:r>
              <a:rPr lang="es-ES" sz="2000" i="1" dirty="0" smtClean="0">
                <a:latin typeface="Verdana" pitchFamily="34" charset="0"/>
              </a:rPr>
              <a:t>TAN CIERTO COMO EL AIRE QUE RESPIRO</a:t>
            </a:r>
            <a:br>
              <a:rPr lang="es-ES" sz="2000" i="1" dirty="0" smtClean="0">
                <a:latin typeface="Verdana" pitchFamily="34" charset="0"/>
              </a:rPr>
            </a:br>
            <a:r>
              <a:rPr lang="es-ES" sz="2000" i="1" dirty="0" smtClean="0">
                <a:latin typeface="Verdana" pitchFamily="34" charset="0"/>
              </a:rPr>
              <a:t>TAN CIERTO COMO LA MAÑANA SE LEVANTA</a:t>
            </a:r>
            <a:br>
              <a:rPr lang="es-ES" sz="2000" i="1" dirty="0" smtClean="0">
                <a:latin typeface="Verdana" pitchFamily="34" charset="0"/>
              </a:rPr>
            </a:br>
            <a:r>
              <a:rPr lang="es-ES" sz="2000" i="1" dirty="0" smtClean="0">
                <a:latin typeface="Verdana" pitchFamily="34" charset="0"/>
              </a:rPr>
              <a:t>TAN CIERTO COMO QUE ESTE CANTO</a:t>
            </a:r>
            <a:br>
              <a:rPr lang="es-ES" sz="2000" i="1" dirty="0" smtClean="0">
                <a:latin typeface="Verdana" pitchFamily="34" charset="0"/>
              </a:rPr>
            </a:br>
            <a:r>
              <a:rPr lang="es-ES" sz="2000" i="1" dirty="0" smtClean="0">
                <a:latin typeface="Verdana" pitchFamily="34" charset="0"/>
              </a:rPr>
              <a:t>LO PUEDES OIR</a:t>
            </a:r>
            <a:endParaRPr lang="es-ES" sz="2000" dirty="0"/>
          </a:p>
        </p:txBody>
      </p:sp>
      <p:pic>
        <p:nvPicPr>
          <p:cNvPr id="3" name="2 Imagen" descr="Abba-y-projimo-fano.jpg"/>
          <p:cNvPicPr>
            <a:picLocks noChangeAspect="1"/>
          </p:cNvPicPr>
          <p:nvPr/>
        </p:nvPicPr>
        <p:blipFill>
          <a:blip r:embed="rId2" cstate="print"/>
          <a:stretch>
            <a:fillRect/>
          </a:stretch>
        </p:blipFill>
        <p:spPr>
          <a:xfrm>
            <a:off x="6084168" y="0"/>
            <a:ext cx="2880320" cy="6858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SANTSS~1.JPG"/>
          <p:cNvPicPr>
            <a:picLocks noChangeAspect="1"/>
          </p:cNvPicPr>
          <p:nvPr/>
        </p:nvPicPr>
        <p:blipFill>
          <a:blip r:embed="rId2" cstate="print"/>
          <a:stretch>
            <a:fillRect/>
          </a:stretch>
        </p:blipFill>
        <p:spPr>
          <a:xfrm>
            <a:off x="0" y="0"/>
            <a:ext cx="9144000" cy="6858000"/>
          </a:xfrm>
          <a:prstGeom prst="rect">
            <a:avLst/>
          </a:prstGeom>
          <a:ln>
            <a:noFill/>
          </a:ln>
          <a:effectLst>
            <a:softEdge rad="112500"/>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p:nvPr/>
        </p:nvSpPr>
        <p:spPr>
          <a:xfrm>
            <a:off x="359999" y="359999"/>
            <a:ext cx="7920002" cy="1768678"/>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3600" b="0" i="0" u="none" strike="noStrike" kern="1200" cap="none" spc="0" baseline="0">
              <a:solidFill>
                <a:srgbClr val="000000"/>
              </a:solidFill>
              <a:uFillTx/>
              <a:latin typeface="Calibri" pitchFamily="18"/>
              <a:ea typeface="Microsoft YaHei" pitchFamily="2"/>
              <a:cs typeface="Mangal" pitchFamily="2"/>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3600" b="0" i="0" u="none" strike="noStrike" kern="1200" cap="none" spc="0" baseline="0">
              <a:solidFill>
                <a:srgbClr val="000000"/>
              </a:solidFill>
              <a:uFillTx/>
              <a:latin typeface="Calibri" pitchFamily="18"/>
              <a:ea typeface="Microsoft YaHei" pitchFamily="2"/>
              <a:cs typeface="Mangal" pitchFamily="2"/>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3600" b="0" i="0" u="none" strike="noStrike" kern="1200" cap="none" spc="0" baseline="0">
              <a:solidFill>
                <a:srgbClr val="000000"/>
              </a:solidFill>
              <a:uFillTx/>
              <a:latin typeface="Calibri" pitchFamily="18"/>
              <a:ea typeface="Microsoft YaHei" pitchFamily="2"/>
              <a:cs typeface="Mangal" pitchFamily="2"/>
            </a:endParaRPr>
          </a:p>
        </p:txBody>
      </p:sp>
      <p:sp>
        <p:nvSpPr>
          <p:cNvPr id="3" name="2 CuadroTexto"/>
          <p:cNvSpPr/>
          <p:nvPr/>
        </p:nvSpPr>
        <p:spPr>
          <a:xfrm>
            <a:off x="356" y="235083"/>
            <a:ext cx="9143643" cy="228492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pitchFamily="18"/>
              <a:ea typeface="Microsoft YaHei" pitchFamily="2"/>
              <a:cs typeface="Mangal" pitchFamily="2"/>
            </a:endParaRPr>
          </a:p>
        </p:txBody>
      </p:sp>
      <p:sp>
        <p:nvSpPr>
          <p:cNvPr id="4" name="Rectangle 1"/>
          <p:cNvSpPr/>
          <p:nvPr/>
        </p:nvSpPr>
        <p:spPr>
          <a:xfrm>
            <a:off x="0" y="131817"/>
            <a:ext cx="9144000" cy="6685163"/>
          </a:xfrm>
          <a:prstGeom prst="rect">
            <a:avLst/>
          </a:prstGeom>
          <a:noFill/>
          <a:ln>
            <a:noFill/>
            <a:prstDash val="solid"/>
          </a:ln>
        </p:spPr>
        <p:txBody>
          <a:bodyPr vert="horz" wrap="square" lIns="91440" tIns="45720" rIns="91440" bIns="45720" anchor="ctr" anchorCtr="0" compatLnSpc="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200" b="1" i="0" u="none" strike="noStrike" kern="1200" cap="none" spc="0" baseline="0" dirty="0">
                <a:solidFill>
                  <a:srgbClr val="FF0000"/>
                </a:solidFill>
                <a:uFillTx/>
                <a:latin typeface="Times New Roman" pitchFamily="18"/>
                <a:ea typeface="Microsoft YaHei" pitchFamily="2"/>
                <a:cs typeface="Times New Roman" pitchFamily="18"/>
              </a:rPr>
              <a:t>                              Cosas de </a:t>
            </a:r>
            <a:r>
              <a:rPr lang="es-ES" sz="3200" b="1" i="0" u="none" strike="noStrike" kern="1200" cap="none" spc="0" baseline="0" dirty="0" smtClean="0">
                <a:solidFill>
                  <a:srgbClr val="FF0000"/>
                </a:solidFill>
                <a:uFillTx/>
                <a:latin typeface="Times New Roman" pitchFamily="18"/>
                <a:ea typeface="Microsoft YaHei" pitchFamily="2"/>
                <a:cs typeface="Times New Roman" pitchFamily="18"/>
              </a:rPr>
              <a:t>locos</a:t>
            </a:r>
            <a:endParaRPr lang="es-ES" sz="3200" b="1" i="0" u="none" strike="noStrike" kern="1200" cap="none" spc="0" baseline="0" dirty="0">
              <a:solidFill>
                <a:srgbClr val="FF0000"/>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800" b="0" i="0" u="none" strike="noStrike" kern="1200" cap="none" spc="0" baseline="0" dirty="0">
                <a:solidFill>
                  <a:srgbClr val="000000"/>
                </a:solidFill>
                <a:uFillTx/>
                <a:latin typeface="Times New Roman" pitchFamily="18"/>
                <a:ea typeface="Microsoft YaHei" pitchFamily="2"/>
                <a:cs typeface="Times New Roman" pitchFamily="18"/>
              </a:rPr>
              <a:t>Si pienso en lo que quieres que yo haga,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800" b="0" i="0" u="none" strike="noStrike" kern="1200" cap="none" spc="0" baseline="0" dirty="0">
                <a:solidFill>
                  <a:srgbClr val="000000"/>
                </a:solidFill>
                <a:uFillTx/>
                <a:latin typeface="Times New Roman" pitchFamily="18"/>
                <a:ea typeface="Microsoft YaHei" pitchFamily="2"/>
                <a:cs typeface="Times New Roman" pitchFamily="18"/>
              </a:rPr>
              <a:t>si tengo que hacer caso a tus palabras,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800" b="0" i="0" u="none" strike="noStrike" kern="1200" cap="none" spc="0" baseline="0" dirty="0">
                <a:solidFill>
                  <a:srgbClr val="000000"/>
                </a:solidFill>
                <a:uFillTx/>
                <a:latin typeface="Times New Roman" pitchFamily="18"/>
                <a:ea typeface="Microsoft YaHei" pitchFamily="2"/>
                <a:cs typeface="Times New Roman" pitchFamily="18"/>
              </a:rPr>
              <a:t>si quieres que te diga lo que pienso,</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800" b="0" i="0" u="none" strike="noStrike" kern="1200" cap="none" spc="0" baseline="0" dirty="0">
                <a:solidFill>
                  <a:srgbClr val="000000"/>
                </a:solidFill>
                <a:uFillTx/>
                <a:latin typeface="Times New Roman" pitchFamily="18"/>
                <a:ea typeface="Microsoft YaHei" pitchFamily="2"/>
                <a:cs typeface="Times New Roman" pitchFamily="18"/>
              </a:rPr>
              <a:t>que es de locos, que es de locos.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800" b="0" i="0" u="none" strike="noStrike" kern="1200" cap="none" spc="0" baseline="0" dirty="0">
                <a:solidFill>
                  <a:srgbClr val="000000"/>
                </a:solidFill>
                <a:uFillTx/>
                <a:latin typeface="Times New Roman" pitchFamily="18"/>
                <a:ea typeface="Microsoft YaHei" pitchFamily="2"/>
                <a:cs typeface="Times New Roman" pitchFamily="18"/>
              </a:rPr>
              <a:t>Si quieres que me quite las cadenas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800" b="0" i="0" u="none" strike="noStrike" kern="1200" cap="none" spc="0" baseline="0" dirty="0">
                <a:solidFill>
                  <a:srgbClr val="000000"/>
                </a:solidFill>
                <a:uFillTx/>
                <a:latin typeface="Times New Roman" pitchFamily="18"/>
                <a:ea typeface="Microsoft YaHei" pitchFamily="2"/>
                <a:cs typeface="Times New Roman" pitchFamily="18"/>
              </a:rPr>
              <a:t>que me hacen sentir seguro aquí abajo,</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800" b="0" i="0" u="none" strike="noStrike" kern="1200" cap="none" spc="0" baseline="0" dirty="0">
                <a:solidFill>
                  <a:srgbClr val="000000"/>
                </a:solidFill>
                <a:uFillTx/>
                <a:latin typeface="Times New Roman" pitchFamily="18"/>
                <a:ea typeface="Microsoft YaHei" pitchFamily="2"/>
                <a:cs typeface="Times New Roman" pitchFamily="18"/>
              </a:rPr>
              <a:t>es como si me vaciaras las venas, estás loco, estás loco.</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0" cap="none" spc="0" baseline="0" dirty="0">
              <a:solidFill>
                <a:srgbClr val="000000"/>
              </a:solidFill>
              <a:uFillTx/>
              <a:latin typeface="Calibri" pitchFamily="18"/>
              <a:ea typeface="Microsoft YaHei" pitchFamily="2"/>
              <a:cs typeface="Mangal"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200" b="1" i="0" u="none" strike="noStrike" kern="1200" cap="none" spc="0" baseline="0" dirty="0">
                <a:solidFill>
                  <a:srgbClr val="000000"/>
                </a:solidFill>
                <a:uFillTx/>
                <a:latin typeface="Times New Roman" pitchFamily="18"/>
                <a:ea typeface="Microsoft YaHei" pitchFamily="2"/>
                <a:cs typeface="Times New Roman" pitchFamily="18"/>
              </a:rPr>
              <a:t>Sólo te pido fuerzas para hacer</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200" b="1" i="0" u="none" strike="noStrike" kern="1200" cap="none" spc="0" baseline="0" dirty="0">
                <a:solidFill>
                  <a:srgbClr val="000000"/>
                </a:solidFill>
                <a:uFillTx/>
                <a:latin typeface="Times New Roman" pitchFamily="18"/>
                <a:ea typeface="Microsoft YaHei" pitchFamily="2"/>
                <a:cs typeface="Times New Roman" pitchFamily="18"/>
              </a:rPr>
              <a:t>de mi debilidad un férreo vendaval.</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200" b="1" i="0" u="none" strike="noStrike" kern="1200" cap="none" spc="0" baseline="0" dirty="0">
                <a:solidFill>
                  <a:srgbClr val="000000"/>
                </a:solidFill>
                <a:uFillTx/>
                <a:latin typeface="Times New Roman" pitchFamily="18"/>
                <a:ea typeface="Microsoft YaHei" pitchFamily="2"/>
                <a:cs typeface="Times New Roman" pitchFamily="18"/>
              </a:rPr>
              <a:t>Desde el convencimiento en que tal vez</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200" b="1" i="0" u="none" strike="noStrike" kern="1200" cap="none" spc="0" baseline="0" dirty="0">
                <a:solidFill>
                  <a:srgbClr val="000000"/>
                </a:solidFill>
                <a:uFillTx/>
                <a:latin typeface="Times New Roman" pitchFamily="18"/>
                <a:ea typeface="Microsoft YaHei" pitchFamily="2"/>
                <a:cs typeface="Times New Roman" pitchFamily="18"/>
              </a:rPr>
              <a:t>hoy todo puede ser de nuevo realidad,</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200" b="1" i="0" u="none" strike="noStrike" kern="1200" cap="none" spc="0" baseline="0" dirty="0">
                <a:solidFill>
                  <a:srgbClr val="000000"/>
                </a:solidFill>
                <a:uFillTx/>
                <a:latin typeface="Times New Roman" pitchFamily="18"/>
                <a:ea typeface="Microsoft YaHei" pitchFamily="2"/>
                <a:cs typeface="Times New Roman" pitchFamily="18"/>
              </a:rPr>
              <a:t>que ya estás al llegar.</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2000" b="0" i="0" u="none" strike="noStrike" kern="1200" cap="none" spc="0" baseline="0" dirty="0">
              <a:solidFill>
                <a:srgbClr val="000000"/>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000" b="0" i="0" u="none" strike="noStrike" kern="1200" cap="none" spc="0" baseline="0" dirty="0" smtClean="0">
                <a:solidFill>
                  <a:srgbClr val="000000"/>
                </a:solidFill>
                <a:uFillTx/>
                <a:latin typeface="Times New Roman" pitchFamily="18"/>
                <a:ea typeface="Microsoft YaHei" pitchFamily="2"/>
                <a:cs typeface="Times New Roman" pitchFamily="18"/>
              </a:rPr>
              <a:t>.</a:t>
            </a:r>
            <a:endParaRPr lang="es-ES" sz="2000" b="0" i="0" u="none" strike="noStrike" kern="1200" cap="none" spc="0" baseline="0" dirty="0">
              <a:solidFill>
                <a:srgbClr val="000000"/>
              </a:solidFill>
              <a:uFillTx/>
              <a:latin typeface="Times New Roman" pitchFamily="18"/>
              <a:ea typeface="Microsoft YaHei" pitchFamily="2"/>
              <a:cs typeface="Times New Roman" pitchFamily="18"/>
            </a:endParaRPr>
          </a:p>
        </p:txBody>
      </p:sp>
      <p:pic>
        <p:nvPicPr>
          <p:cNvPr id="5" name="4 Imagen" descr="untitled.png"/>
          <p:cNvPicPr>
            <a:picLocks noChangeAspect="1"/>
          </p:cNvPicPr>
          <p:nvPr/>
        </p:nvPicPr>
        <p:blipFill>
          <a:blip r:embed="rId3" cstate="print"/>
          <a:stretch>
            <a:fillRect/>
          </a:stretch>
        </p:blipFill>
        <p:spPr>
          <a:xfrm>
            <a:off x="6154627" y="-171400"/>
            <a:ext cx="2989373" cy="2610539"/>
          </a:xfrm>
          <a:prstGeom prst="rect">
            <a:avLst/>
          </a:prstGeom>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23528" y="476672"/>
            <a:ext cx="6534472" cy="1815882"/>
          </a:xfrm>
          <a:prstGeom prst="rect">
            <a:avLst/>
          </a:prstGeom>
        </p:spPr>
        <p:txBody>
          <a:bodyPr wrap="square">
            <a:spAutoFit/>
          </a:bodyPr>
          <a:lstStyle/>
          <a:p>
            <a:pPr lvl="0">
              <a:defRPr sz="1800" b="0" i="0" u="none" strike="noStrike" kern="0" cap="none" spc="0" baseline="0">
                <a:solidFill>
                  <a:srgbClr val="000000"/>
                </a:solidFill>
                <a:uFillTx/>
              </a:defRPr>
            </a:pPr>
            <a:r>
              <a:rPr lang="es-ES" sz="2800" dirty="0" smtClean="0">
                <a:solidFill>
                  <a:srgbClr val="000000"/>
                </a:solidFill>
                <a:latin typeface="Times New Roman" pitchFamily="18"/>
                <a:ea typeface="Microsoft YaHei" pitchFamily="2"/>
                <a:cs typeface="Times New Roman" pitchFamily="18"/>
              </a:rPr>
              <a:t>De todas formas sé que es necesario</a:t>
            </a:r>
          </a:p>
          <a:p>
            <a:pPr lvl="0">
              <a:defRPr sz="1800" b="0" i="0" u="none" strike="noStrike" kern="0" cap="none" spc="0" baseline="0">
                <a:solidFill>
                  <a:srgbClr val="000000"/>
                </a:solidFill>
                <a:uFillTx/>
              </a:defRPr>
            </a:pPr>
            <a:r>
              <a:rPr lang="es-ES" sz="2800" dirty="0" smtClean="0">
                <a:solidFill>
                  <a:srgbClr val="000000"/>
                </a:solidFill>
                <a:latin typeface="Times New Roman" pitchFamily="18"/>
                <a:ea typeface="Microsoft YaHei" pitchFamily="2"/>
                <a:cs typeface="Times New Roman" pitchFamily="18"/>
              </a:rPr>
              <a:t>andar contracorriente en esta tierra,</a:t>
            </a:r>
          </a:p>
          <a:p>
            <a:pPr lvl="0">
              <a:defRPr sz="1800" b="0" i="0" u="none" strike="noStrike" kern="0" cap="none" spc="0" baseline="0">
                <a:solidFill>
                  <a:srgbClr val="000000"/>
                </a:solidFill>
                <a:uFillTx/>
              </a:defRPr>
            </a:pPr>
            <a:r>
              <a:rPr lang="es-ES" sz="2800" dirty="0" smtClean="0">
                <a:solidFill>
                  <a:srgbClr val="000000"/>
                </a:solidFill>
                <a:latin typeface="Times New Roman" pitchFamily="18"/>
                <a:ea typeface="Microsoft YaHei" pitchFamily="2"/>
                <a:cs typeface="Times New Roman" pitchFamily="18"/>
              </a:rPr>
              <a:t>y que en el fondo merece la pena</a:t>
            </a:r>
          </a:p>
          <a:p>
            <a:pPr lvl="0">
              <a:defRPr sz="1800" b="0" i="0" u="none" strike="noStrike" kern="0" cap="none" spc="0" baseline="0">
                <a:solidFill>
                  <a:srgbClr val="000000"/>
                </a:solidFill>
                <a:uFillTx/>
              </a:defRPr>
            </a:pPr>
            <a:r>
              <a:rPr lang="es-ES" sz="2800" dirty="0" smtClean="0">
                <a:solidFill>
                  <a:srgbClr val="000000"/>
                </a:solidFill>
                <a:latin typeface="Times New Roman" pitchFamily="18"/>
                <a:ea typeface="Microsoft YaHei" pitchFamily="2"/>
                <a:cs typeface="Times New Roman" pitchFamily="18"/>
              </a:rPr>
              <a:t>estar loco, estar loco.</a:t>
            </a:r>
            <a:endParaRPr lang="es-ES" sz="2800" dirty="0">
              <a:solidFill>
                <a:srgbClr val="000000"/>
              </a:solidFill>
              <a:latin typeface="Times New Roman" pitchFamily="18"/>
              <a:ea typeface="Microsoft YaHei" pitchFamily="2"/>
              <a:cs typeface="Times New Roman" pitchFamily="18"/>
            </a:endParaRPr>
          </a:p>
        </p:txBody>
      </p:sp>
      <p:sp>
        <p:nvSpPr>
          <p:cNvPr id="4" name="3 Rectángulo"/>
          <p:cNvSpPr/>
          <p:nvPr/>
        </p:nvSpPr>
        <p:spPr>
          <a:xfrm>
            <a:off x="323528" y="2690336"/>
            <a:ext cx="7848872" cy="2246769"/>
          </a:xfrm>
          <a:prstGeom prst="rect">
            <a:avLst/>
          </a:prstGeom>
        </p:spPr>
        <p:txBody>
          <a:bodyPr wrap="square">
            <a:spAutoFit/>
          </a:bodyPr>
          <a:lstStyle/>
          <a:p>
            <a:pPr lvl="0">
              <a:defRPr sz="1800" b="0" i="0" u="none" strike="noStrike" kern="0" cap="none" spc="0" baseline="0">
                <a:solidFill>
                  <a:srgbClr val="000000"/>
                </a:solidFill>
                <a:uFillTx/>
              </a:defRPr>
            </a:pPr>
            <a:r>
              <a:rPr lang="es-ES" sz="2800" b="1" dirty="0" smtClean="0">
                <a:solidFill>
                  <a:srgbClr val="000000"/>
                </a:solidFill>
                <a:latin typeface="Times New Roman" pitchFamily="18"/>
                <a:ea typeface="Microsoft YaHei" pitchFamily="2"/>
                <a:cs typeface="Times New Roman" pitchFamily="18"/>
              </a:rPr>
              <a:t>Sólo te pido fuerzas para hacer</a:t>
            </a:r>
          </a:p>
          <a:p>
            <a:pPr lvl="0">
              <a:defRPr sz="1800" b="0" i="0" u="none" strike="noStrike" kern="0" cap="none" spc="0" baseline="0">
                <a:solidFill>
                  <a:srgbClr val="000000"/>
                </a:solidFill>
                <a:uFillTx/>
              </a:defRPr>
            </a:pPr>
            <a:r>
              <a:rPr lang="es-ES" sz="2800" b="1" dirty="0" smtClean="0">
                <a:solidFill>
                  <a:srgbClr val="000000"/>
                </a:solidFill>
                <a:latin typeface="Times New Roman" pitchFamily="18"/>
                <a:ea typeface="Microsoft YaHei" pitchFamily="2"/>
                <a:cs typeface="Times New Roman" pitchFamily="18"/>
              </a:rPr>
              <a:t>de mi debilidad un férreo vendaval.</a:t>
            </a:r>
          </a:p>
          <a:p>
            <a:pPr lvl="0">
              <a:defRPr sz="1800" b="0" i="0" u="none" strike="noStrike" kern="0" cap="none" spc="0" baseline="0">
                <a:solidFill>
                  <a:srgbClr val="000000"/>
                </a:solidFill>
                <a:uFillTx/>
              </a:defRPr>
            </a:pPr>
            <a:r>
              <a:rPr lang="es-ES" sz="2800" b="1" dirty="0" smtClean="0">
                <a:solidFill>
                  <a:srgbClr val="000000"/>
                </a:solidFill>
                <a:latin typeface="Times New Roman" pitchFamily="18"/>
                <a:ea typeface="Microsoft YaHei" pitchFamily="2"/>
                <a:cs typeface="Times New Roman" pitchFamily="18"/>
              </a:rPr>
              <a:t>Desde el convencimiento en que tal vez</a:t>
            </a:r>
          </a:p>
          <a:p>
            <a:pPr lvl="0">
              <a:defRPr sz="1800" b="0" i="0" u="none" strike="noStrike" kern="0" cap="none" spc="0" baseline="0">
                <a:solidFill>
                  <a:srgbClr val="000000"/>
                </a:solidFill>
                <a:uFillTx/>
              </a:defRPr>
            </a:pPr>
            <a:r>
              <a:rPr lang="es-ES" sz="2800" b="1" dirty="0" smtClean="0">
                <a:solidFill>
                  <a:srgbClr val="000000"/>
                </a:solidFill>
                <a:latin typeface="Times New Roman" pitchFamily="18"/>
                <a:ea typeface="Microsoft YaHei" pitchFamily="2"/>
                <a:cs typeface="Times New Roman" pitchFamily="18"/>
              </a:rPr>
              <a:t>hoy todo puede ser de nuevo realidad,</a:t>
            </a:r>
          </a:p>
          <a:p>
            <a:pPr lvl="0">
              <a:defRPr sz="1800" b="0" i="0" u="none" strike="noStrike" kern="0" cap="none" spc="0" baseline="0">
                <a:solidFill>
                  <a:srgbClr val="000000"/>
                </a:solidFill>
                <a:uFillTx/>
              </a:defRPr>
            </a:pPr>
            <a:r>
              <a:rPr lang="es-ES" sz="2800" b="1" dirty="0" smtClean="0">
                <a:solidFill>
                  <a:srgbClr val="000000"/>
                </a:solidFill>
                <a:latin typeface="Times New Roman" pitchFamily="18"/>
                <a:ea typeface="Microsoft YaHei" pitchFamily="2"/>
                <a:cs typeface="Times New Roman" pitchFamily="18"/>
              </a:rPr>
              <a:t>que ya estás al llegar.</a:t>
            </a:r>
            <a:endParaRPr lang="es-ES" sz="2800" b="1" dirty="0">
              <a:solidFill>
                <a:srgbClr val="000000"/>
              </a:solidFill>
              <a:latin typeface="Times New Roman" pitchFamily="18"/>
              <a:ea typeface="Microsoft YaHei" pitchFamily="2"/>
              <a:cs typeface="Times New Roman" pitchFamily="18"/>
            </a:endParaRPr>
          </a:p>
        </p:txBody>
      </p:sp>
      <p:pic>
        <p:nvPicPr>
          <p:cNvPr id="5" name="4 Imagen" descr="abrazo a Dios.jpg"/>
          <p:cNvPicPr>
            <a:picLocks noChangeAspect="1"/>
          </p:cNvPicPr>
          <p:nvPr/>
        </p:nvPicPr>
        <p:blipFill>
          <a:blip r:embed="rId2" cstate="print"/>
          <a:stretch>
            <a:fillRect/>
          </a:stretch>
        </p:blipFill>
        <p:spPr>
          <a:xfrm>
            <a:off x="6372200" y="692696"/>
            <a:ext cx="2247900" cy="25146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BIBLIA.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9512" y="0"/>
            <a:ext cx="8346559" cy="707886"/>
          </a:xfrm>
          <a:prstGeom prst="rect">
            <a:avLst/>
          </a:prstGeom>
          <a:noFill/>
        </p:spPr>
        <p:txBody>
          <a:bodyPr wrap="square" rtlCol="0">
            <a:spAutoFit/>
          </a:bodyPr>
          <a:lstStyle/>
          <a:p>
            <a:pPr algn="ctr"/>
            <a:r>
              <a:rPr lang="es-ES" sz="4000" dirty="0" smtClean="0">
                <a:solidFill>
                  <a:srgbClr val="FF0000"/>
                </a:solidFill>
              </a:rPr>
              <a:t>Oración final</a:t>
            </a:r>
          </a:p>
        </p:txBody>
      </p:sp>
      <p:sp>
        <p:nvSpPr>
          <p:cNvPr id="3" name="2 CuadroTexto"/>
          <p:cNvSpPr txBox="1"/>
          <p:nvPr/>
        </p:nvSpPr>
        <p:spPr>
          <a:xfrm>
            <a:off x="0" y="692696"/>
            <a:ext cx="9144000" cy="6801862"/>
          </a:xfrm>
          <a:prstGeom prst="rect">
            <a:avLst/>
          </a:prstGeom>
          <a:noFill/>
        </p:spPr>
        <p:txBody>
          <a:bodyPr wrap="square" rtlCol="0">
            <a:spAutoFit/>
          </a:bodyPr>
          <a:lstStyle/>
          <a:p>
            <a:pPr algn="ctr"/>
            <a:r>
              <a:rPr lang="es-ES" sz="2400" b="1" dirty="0" smtClean="0"/>
              <a:t>Señor, hazme un instrumento de tu paz:</a:t>
            </a:r>
            <a:br>
              <a:rPr lang="es-ES" sz="2400" b="1" dirty="0" smtClean="0"/>
            </a:br>
            <a:r>
              <a:rPr lang="es-ES" sz="2400" b="1" dirty="0" smtClean="0"/>
              <a:t>donde haya odio, ponga yo amor,</a:t>
            </a:r>
            <a:br>
              <a:rPr lang="es-ES" sz="2400" b="1" dirty="0" smtClean="0"/>
            </a:br>
            <a:r>
              <a:rPr lang="es-ES" sz="2400" b="1" dirty="0" smtClean="0"/>
              <a:t>donde haya ofensa, ponga yo perdón,</a:t>
            </a:r>
            <a:br>
              <a:rPr lang="es-ES" sz="2400" b="1" dirty="0" smtClean="0"/>
            </a:br>
            <a:r>
              <a:rPr lang="es-ES" sz="2400" b="1" dirty="0" smtClean="0"/>
              <a:t>donde haya discordia, ponga yo armonía,</a:t>
            </a:r>
            <a:br>
              <a:rPr lang="es-ES" sz="2400" b="1" dirty="0" smtClean="0"/>
            </a:br>
            <a:r>
              <a:rPr lang="es-ES" sz="2400" b="1" dirty="0" smtClean="0"/>
              <a:t>donde hay error, ponga yo verdad,</a:t>
            </a:r>
            <a:br>
              <a:rPr lang="es-ES" sz="2400" b="1" dirty="0" smtClean="0"/>
            </a:br>
            <a:r>
              <a:rPr lang="es-ES" sz="2400" b="1" dirty="0" smtClean="0"/>
              <a:t>donde haya duda, ponga yo la fe,</a:t>
            </a:r>
            <a:br>
              <a:rPr lang="es-ES" sz="2400" b="1" dirty="0" smtClean="0"/>
            </a:br>
            <a:r>
              <a:rPr lang="es-ES" sz="2400" b="1" dirty="0" smtClean="0"/>
              <a:t>donde haya desesperación, ponga yo esperanza,</a:t>
            </a:r>
            <a:br>
              <a:rPr lang="es-ES" sz="2400" b="1" dirty="0" smtClean="0"/>
            </a:br>
            <a:r>
              <a:rPr lang="es-ES" sz="2400" b="1" dirty="0" smtClean="0"/>
              <a:t>donde haya tinieblas, ponga yo la luz,</a:t>
            </a:r>
            <a:br>
              <a:rPr lang="es-ES" sz="2400" b="1" dirty="0" smtClean="0"/>
            </a:br>
            <a:r>
              <a:rPr lang="es-ES" sz="2400" b="1" dirty="0" smtClean="0"/>
              <a:t>donde haya tristeza, ponga yo alegría.</a:t>
            </a:r>
            <a:br>
              <a:rPr lang="es-ES" sz="2400" b="1" dirty="0" smtClean="0"/>
            </a:br>
            <a:r>
              <a:rPr lang="es-ES" sz="2400" b="1" dirty="0" smtClean="0"/>
              <a:t>Oh, Señor, que no me empeñe tanto</a:t>
            </a:r>
            <a:br>
              <a:rPr lang="es-ES" sz="2400" b="1" dirty="0" smtClean="0"/>
            </a:br>
            <a:r>
              <a:rPr lang="es-ES" sz="2400" b="1" dirty="0" smtClean="0"/>
              <a:t>en ser consolado como en consolar,</a:t>
            </a:r>
            <a:br>
              <a:rPr lang="es-ES" sz="2400" b="1" dirty="0" smtClean="0"/>
            </a:br>
            <a:r>
              <a:rPr lang="es-ES" sz="2400" b="1" dirty="0" smtClean="0"/>
              <a:t>en ser comprendido, como en comprender,</a:t>
            </a:r>
            <a:br>
              <a:rPr lang="es-ES" sz="2400" b="1" dirty="0" smtClean="0"/>
            </a:br>
            <a:r>
              <a:rPr lang="es-ES" sz="2400" b="1" dirty="0" smtClean="0"/>
              <a:t>en ser amado, como en amar;</a:t>
            </a:r>
            <a:br>
              <a:rPr lang="es-ES" sz="2400" b="1" dirty="0" smtClean="0"/>
            </a:br>
            <a:r>
              <a:rPr lang="es-ES" sz="2400" b="1" dirty="0" smtClean="0"/>
              <a:t>porque dando se recibe, olvidando se encuentra,</a:t>
            </a:r>
            <a:br>
              <a:rPr lang="es-ES" sz="2400" b="1" dirty="0" smtClean="0"/>
            </a:br>
            <a:r>
              <a:rPr lang="es-ES" sz="2400" b="1" dirty="0" smtClean="0"/>
              <a:t>perdonando se es perdonado,</a:t>
            </a:r>
            <a:br>
              <a:rPr lang="es-ES" sz="2400" b="1" dirty="0" smtClean="0"/>
            </a:br>
            <a:r>
              <a:rPr lang="es-ES" sz="2400" b="1" dirty="0" smtClean="0"/>
              <a:t>muriendo se resucita a la vida .   Amén. </a:t>
            </a:r>
            <a:endParaRPr lang="es-ES" sz="2400" dirty="0" smtClean="0"/>
          </a:p>
          <a:p>
            <a:pPr algn="ctr"/>
            <a:endParaRPr lang="es-ES" sz="2400" dirty="0" smtClean="0"/>
          </a:p>
          <a:p>
            <a:pPr algn="ctr"/>
            <a:endParaRPr lang="es-ES"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5"/>
          <p:cNvSpPr>
            <a:spLocks noChangeArrowheads="1"/>
          </p:cNvSpPr>
          <p:nvPr/>
        </p:nvSpPr>
        <p:spPr bwMode="auto">
          <a:xfrm>
            <a:off x="0" y="262339"/>
            <a:ext cx="5004048" cy="4154984"/>
          </a:xfrm>
          <a:prstGeom prst="rect">
            <a:avLst/>
          </a:prstGeom>
          <a:noFill/>
          <a:ln w="9525">
            <a:noFill/>
            <a:miter lim="800000"/>
            <a:headEnd/>
            <a:tailEnd/>
          </a:ln>
          <a:effectLst/>
        </p:spPr>
        <p:txBody>
          <a:bodyPr wrap="square" anchor="ctr">
            <a:spAutoFit/>
          </a:bodyPr>
          <a:lstStyle/>
          <a:p>
            <a:pPr algn="ctr"/>
            <a:r>
              <a:rPr lang="es-ES" sz="2400" dirty="0"/>
              <a:t>ROMPE A GOLPES TU SILENCIO</a:t>
            </a:r>
          </a:p>
          <a:p>
            <a:pPr algn="ctr"/>
            <a:r>
              <a:rPr lang="es-ES" sz="2400" dirty="0"/>
              <a:t>Y ECHA TU CANCION AL VIENTO</a:t>
            </a:r>
          </a:p>
          <a:p>
            <a:pPr algn="ctr"/>
            <a:r>
              <a:rPr lang="es-ES" sz="2400" dirty="0"/>
              <a:t>QUE NO HAY CADENAS QUE CALLEN</a:t>
            </a:r>
          </a:p>
          <a:p>
            <a:pPr algn="ctr"/>
            <a:r>
              <a:rPr lang="es-ES" sz="2400" dirty="0"/>
              <a:t>LA VOZ DE TU </a:t>
            </a:r>
            <a:r>
              <a:rPr lang="es-ES" sz="2400" dirty="0" smtClean="0"/>
              <a:t>SENTIMIENTO</a:t>
            </a:r>
            <a:endParaRPr lang="es-ES" sz="2400" dirty="0"/>
          </a:p>
          <a:p>
            <a:pPr algn="ctr"/>
            <a:r>
              <a:rPr lang="es-ES" sz="2400" i="1" dirty="0"/>
              <a:t>LA, RA, LA, RA, LA, LA, ...</a:t>
            </a:r>
          </a:p>
          <a:p>
            <a:pPr algn="ctr"/>
            <a:endParaRPr lang="es-ES" sz="2400" dirty="0"/>
          </a:p>
          <a:p>
            <a:pPr algn="ctr"/>
            <a:r>
              <a:rPr lang="es-ES" sz="2400" dirty="0"/>
              <a:t>SI NO CANTAS COMPAÑERO</a:t>
            </a:r>
          </a:p>
          <a:p>
            <a:pPr algn="ctr"/>
            <a:r>
              <a:rPr lang="es-ES" sz="2400" dirty="0"/>
              <a:t>VES LA MUERTE TE ACORRALA</a:t>
            </a:r>
          </a:p>
          <a:p>
            <a:pPr algn="ctr"/>
            <a:r>
              <a:rPr lang="es-ES" sz="2400" dirty="0"/>
              <a:t>CANCION QUE NO ES PARA TODOS</a:t>
            </a:r>
          </a:p>
          <a:p>
            <a:pPr algn="ctr"/>
            <a:r>
              <a:rPr lang="es-ES" sz="2400" dirty="0"/>
              <a:t>NI ES CANCION NI ES </a:t>
            </a:r>
            <a:r>
              <a:rPr lang="es-ES" sz="2400" dirty="0" smtClean="0"/>
              <a:t>ESPERANZA</a:t>
            </a:r>
            <a:endParaRPr lang="es-ES" sz="2400" dirty="0"/>
          </a:p>
          <a:p>
            <a:pPr algn="ctr"/>
            <a:r>
              <a:rPr lang="es-ES" sz="2400" i="1" dirty="0"/>
              <a:t>LA, RA, LA, RA, LA, LA, </a:t>
            </a:r>
            <a:r>
              <a:rPr lang="es-ES" i="1" dirty="0"/>
              <a:t>...</a:t>
            </a:r>
          </a:p>
        </p:txBody>
      </p:sp>
      <p:sp>
        <p:nvSpPr>
          <p:cNvPr id="8198" name="Rectangle 6"/>
          <p:cNvSpPr>
            <a:spLocks noChangeArrowheads="1"/>
          </p:cNvSpPr>
          <p:nvPr/>
        </p:nvSpPr>
        <p:spPr bwMode="auto">
          <a:xfrm>
            <a:off x="4788024" y="2020015"/>
            <a:ext cx="4189289" cy="5170646"/>
          </a:xfrm>
          <a:prstGeom prst="rect">
            <a:avLst/>
          </a:prstGeom>
          <a:noFill/>
          <a:ln w="9525">
            <a:noFill/>
            <a:miter lim="800000"/>
            <a:headEnd/>
            <a:tailEnd/>
          </a:ln>
          <a:effectLst/>
        </p:spPr>
        <p:txBody>
          <a:bodyPr wrap="square" anchor="ctr">
            <a:spAutoFit/>
          </a:bodyPr>
          <a:lstStyle/>
          <a:p>
            <a:pPr algn="ctr"/>
            <a:r>
              <a:rPr lang="es-ES" sz="2400" dirty="0"/>
              <a:t>TU CONMIGO Y YO CONTIGO</a:t>
            </a:r>
          </a:p>
          <a:p>
            <a:pPr algn="ctr"/>
            <a:r>
              <a:rPr lang="es-ES" sz="2400" dirty="0"/>
              <a:t>QUE AHORA TOCA EDIFICAR</a:t>
            </a:r>
          </a:p>
          <a:p>
            <a:pPr algn="ctr"/>
            <a:r>
              <a:rPr lang="es-ES" sz="2400" dirty="0"/>
              <a:t>TU LE PONDRAS LA PALABRA</a:t>
            </a:r>
          </a:p>
          <a:p>
            <a:pPr algn="ctr"/>
            <a:r>
              <a:rPr lang="es-ES" sz="2400" dirty="0"/>
              <a:t>Y YO LE PONDRE EL CANTAR</a:t>
            </a:r>
          </a:p>
          <a:p>
            <a:pPr algn="ctr"/>
            <a:endParaRPr lang="es-ES" sz="2400" dirty="0"/>
          </a:p>
          <a:p>
            <a:pPr algn="ctr"/>
            <a:r>
              <a:rPr lang="es-ES" sz="2400" i="1" dirty="0"/>
              <a:t>LA, RA, LA, RA, LA, LA, ...</a:t>
            </a:r>
          </a:p>
          <a:p>
            <a:pPr algn="ctr"/>
            <a:endParaRPr lang="es-ES" sz="2400" dirty="0"/>
          </a:p>
          <a:p>
            <a:pPr algn="ctr"/>
            <a:r>
              <a:rPr lang="es-ES" sz="2400" dirty="0"/>
              <a:t>MAS NADIE CANTE VICTORIA</a:t>
            </a:r>
          </a:p>
          <a:p>
            <a:pPr algn="ctr"/>
            <a:r>
              <a:rPr lang="es-ES" sz="2400" dirty="0"/>
              <a:t>AUNQUE EN EL ESTRIBO ESTE</a:t>
            </a:r>
          </a:p>
          <a:p>
            <a:pPr algn="ctr"/>
            <a:r>
              <a:rPr lang="es-ES" sz="2400" dirty="0"/>
              <a:t>QUE MUCHOS EN EL ESTRIBO</a:t>
            </a:r>
          </a:p>
          <a:p>
            <a:pPr algn="ctr"/>
            <a:r>
              <a:rPr lang="es-ES" sz="2400" dirty="0"/>
              <a:t>SE SUELEN QUEDAR DE PIE</a:t>
            </a:r>
          </a:p>
          <a:p>
            <a:pPr algn="ctr"/>
            <a:endParaRPr lang="es-ES" sz="2400" dirty="0"/>
          </a:p>
          <a:p>
            <a:pPr algn="ctr"/>
            <a:r>
              <a:rPr lang="es-ES" sz="2400" i="1" dirty="0"/>
              <a:t>LA, RA, LA, RA, LA, LA, …</a:t>
            </a:r>
            <a:endParaRPr lang="es-ES" sz="2400" dirty="0"/>
          </a:p>
          <a:p>
            <a:pPr algn="ctr" eaLnBrk="0" hangingPunct="0"/>
            <a:endParaRPr lang="es-ES" dirty="0"/>
          </a:p>
        </p:txBody>
      </p:sp>
      <p:pic>
        <p:nvPicPr>
          <p:cNvPr id="8199" name="Picture 7" descr="Cadenas"/>
          <p:cNvPicPr>
            <a:picLocks noChangeAspect="1" noChangeArrowheads="1"/>
          </p:cNvPicPr>
          <p:nvPr/>
        </p:nvPicPr>
        <p:blipFill>
          <a:blip r:embed="rId2" cstate="print"/>
          <a:srcRect/>
          <a:stretch>
            <a:fillRect/>
          </a:stretch>
        </p:blipFill>
        <p:spPr bwMode="auto">
          <a:xfrm>
            <a:off x="1152898" y="4581129"/>
            <a:ext cx="2509144" cy="1872208"/>
          </a:xfrm>
          <a:prstGeom prst="rect">
            <a:avLst/>
          </a:prstGeom>
          <a:noFill/>
        </p:spPr>
      </p:pic>
      <p:pic>
        <p:nvPicPr>
          <p:cNvPr id="8200" name="Picture 8" descr="Rompe tus cadenas"/>
          <p:cNvPicPr>
            <a:picLocks noChangeAspect="1" noChangeArrowheads="1"/>
          </p:cNvPicPr>
          <p:nvPr/>
        </p:nvPicPr>
        <p:blipFill>
          <a:blip r:embed="rId3" cstate="print"/>
          <a:srcRect/>
          <a:stretch>
            <a:fillRect/>
          </a:stretch>
        </p:blipFill>
        <p:spPr bwMode="auto">
          <a:xfrm>
            <a:off x="6084168" y="115888"/>
            <a:ext cx="2164482" cy="1970563"/>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PIDIENDO A DIOS.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dibu 14 de octubre 2012 color.jpg grande.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CuadroTexto"/>
          <p:cNvSpPr/>
          <p:nvPr/>
        </p:nvSpPr>
        <p:spPr>
          <a:xfrm>
            <a:off x="539642" y="332640"/>
            <a:ext cx="7488359" cy="423467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4000" b="0" i="0" u="none" strike="noStrike" kern="1200" cap="none" spc="0" baseline="0">
                <a:solidFill>
                  <a:srgbClr val="000000"/>
                </a:solidFill>
                <a:uFillTx/>
                <a:latin typeface="Calibri" pitchFamily="18"/>
                <a:ea typeface="Microsoft YaHei" pitchFamily="2"/>
                <a:cs typeface="Mangal" pitchFamily="2"/>
              </a:rPr>
              <a:t>ALELUYA, ALELUYA, ALELUYA. (BIS)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4000" b="0" i="0" u="none" strike="noStrike" kern="1200" cap="none" spc="0" baseline="0">
                <a:solidFill>
                  <a:srgbClr val="000000"/>
                </a:solidFill>
                <a:uFillTx/>
                <a:latin typeface="Calibri" pitchFamily="18"/>
                <a:ea typeface="Microsoft YaHei" pitchFamily="2"/>
                <a:cs typeface="Mangal" pitchFamily="2"/>
              </a:rPr>
              <a:t>Canta aleluya, no dejes de bailar.</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4000" b="0" i="0" u="none" strike="noStrike" kern="1200" cap="none" spc="0" baseline="0">
                <a:solidFill>
                  <a:srgbClr val="000000"/>
                </a:solidFill>
                <a:uFillTx/>
                <a:latin typeface="Calibri" pitchFamily="18"/>
                <a:ea typeface="Microsoft YaHei" pitchFamily="2"/>
                <a:cs typeface="Mangal" pitchFamily="2"/>
              </a:rPr>
              <a:t>Y mueve siempre tus pies.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4000" b="0" i="0" u="none" strike="noStrike" kern="1200" cap="none" spc="0" baseline="0">
                <a:solidFill>
                  <a:srgbClr val="000000"/>
                </a:solidFill>
                <a:uFillTx/>
                <a:latin typeface="Calibri" pitchFamily="18"/>
                <a:ea typeface="Microsoft YaHei" pitchFamily="2"/>
                <a:cs typeface="Mangal" pitchFamily="2"/>
              </a:rPr>
              <a:t>Siente su fuego en movimiento.</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4000" b="0" i="0" u="none" strike="noStrike" kern="1200" cap="none" spc="0" baseline="0">
                <a:solidFill>
                  <a:srgbClr val="000000"/>
                </a:solidFill>
                <a:uFillTx/>
                <a:latin typeface="Calibri" pitchFamily="18"/>
                <a:ea typeface="Microsoft YaHei" pitchFamily="2"/>
                <a:cs typeface="Mangal" pitchFamily="2"/>
              </a:rPr>
              <a:t>Grita, canta: a-le-lu-ya.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4000" b="1" i="0" u="none" strike="noStrike" kern="1200" cap="none" spc="0" baseline="0">
                <a:solidFill>
                  <a:srgbClr val="000000"/>
                </a:solidFill>
                <a:uFillTx/>
                <a:latin typeface="Calibri" pitchFamily="18"/>
                <a:ea typeface="Microsoft YaHei" pitchFamily="2"/>
                <a:cs typeface="Mangal" pitchFamily="2"/>
              </a:rPr>
              <a:t>[Estribillo]</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3200" b="0" i="0" u="none" strike="noStrike" kern="1200" cap="none" spc="0" baseline="0">
              <a:solidFill>
                <a:srgbClr val="000000"/>
              </a:solidFill>
              <a:uFillTx/>
              <a:latin typeface="Calibri" pitchFamily="18"/>
              <a:ea typeface="Microsoft YaHei" pitchFamily="2"/>
              <a:cs typeface="Mangal" pitchFamily="2"/>
            </a:endParaRPr>
          </a:p>
        </p:txBody>
      </p:sp>
      <p:pic>
        <p:nvPicPr>
          <p:cNvPr id="3" name="3 Imagen"/>
          <p:cNvPicPr>
            <a:picLocks noChangeAspect="1"/>
          </p:cNvPicPr>
          <p:nvPr/>
        </p:nvPicPr>
        <p:blipFill>
          <a:blip r:embed="rId3" cstate="print">
            <a:alphaModFix/>
            <a:lum/>
          </a:blip>
          <a:srcRect/>
          <a:stretch>
            <a:fillRect/>
          </a:stretch>
        </p:blipFill>
        <p:spPr>
          <a:xfrm>
            <a:off x="4825800" y="3644999"/>
            <a:ext cx="4017955" cy="2981520"/>
          </a:xfrm>
          <a:prstGeom prst="rect">
            <a:avLst/>
          </a:prstGeom>
          <a:noFill/>
          <a:ln>
            <a:noFill/>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evangelio-3-febrero-2013-color.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nazareth.JPG"/>
          <p:cNvPicPr>
            <a:picLocks noChangeAspect="1"/>
          </p:cNvPicPr>
          <p:nvPr/>
        </p:nvPicPr>
        <p:blipFill>
          <a:blip r:embed="rId2" cstate="print"/>
          <a:stretch>
            <a:fillRect/>
          </a:stretch>
        </p:blipFill>
        <p:spPr>
          <a:xfrm>
            <a:off x="1259632" y="404664"/>
            <a:ext cx="6768752" cy="576064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0_AC2010_005_04Dom_Comum_310110.gif"/>
          <p:cNvPicPr>
            <a:picLocks noChangeAspect="1"/>
          </p:cNvPicPr>
          <p:nvPr/>
        </p:nvPicPr>
        <p:blipFill>
          <a:blip r:embed="rId2" cstate="print"/>
          <a:stretch>
            <a:fillRect/>
          </a:stretch>
        </p:blipFill>
        <p:spPr>
          <a:xfrm>
            <a:off x="971600" y="260648"/>
            <a:ext cx="7488832" cy="659735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580.jpg"/>
          <p:cNvPicPr>
            <a:picLocks noChangeAspect="1"/>
          </p:cNvPicPr>
          <p:nvPr/>
        </p:nvPicPr>
        <p:blipFill>
          <a:blip r:embed="rId2" cstate="print"/>
          <a:stretch>
            <a:fillRect/>
          </a:stretch>
        </p:blipFill>
        <p:spPr>
          <a:xfrm>
            <a:off x="755576" y="0"/>
            <a:ext cx="7776864" cy="6858000"/>
          </a:xfrm>
          <a:prstGeom prst="rect">
            <a:avLst/>
          </a:prstGeom>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738</TotalTime>
  <Words>654</Words>
  <Application>Microsoft Office PowerPoint</Application>
  <PresentationFormat>Presentación en pantalla (4:3)</PresentationFormat>
  <Paragraphs>108</Paragraphs>
  <Slides>25</Slides>
  <Notes>5</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  HOSANNA - HEY, HOSANNA - HA HOSANNA - HEY, HOSANNA - HEY, HOSANNA - HA EL ES EL SANTO, EL ES EL HIJO DE MARIA ES EL DIOS DE ISRAEL, EL ES EL HIJO DE DAVID HOSANNA - HEY, HOSANNA - HA HOSANNA - HEY, HOSANNA - HEY, HOSANNA - HA</vt:lpstr>
      <vt:lpstr>Diapositiva 15</vt:lpstr>
      <vt:lpstr>Diapositiva 16</vt:lpstr>
      <vt:lpstr>Diapositiva 17</vt:lpstr>
      <vt:lpstr>Diapositiva 18</vt:lpstr>
      <vt:lpstr>  EL SEÑOR DIOS NOS AMO COMO NADIE AMO JAMAS EL NOS GUIA COMO ESTRELLAS  CUANDO NO EXISTE LA LUZ EL NOS DA TODO SU AMOR MIENTRAS LA FRACCION DEL PAN ES EL PAN DE LA AMISTAD EL PAN DE DIOS  ES MI CUERPO TOMAD Y COMED ESTA ES MI SANGRE TOMAD Y BEBED PUES YO SOY LA VIDA YO SOY EL AMOR OH SEÑOR CONDUCENOS HASTA TU AMOR</vt:lpstr>
      <vt:lpstr>Diapositiva 20</vt:lpstr>
      <vt:lpstr>Diapositiva 21</vt:lpstr>
      <vt:lpstr>Diapositiva 22</vt:lpstr>
      <vt:lpstr>Diapositiva 23</vt:lpstr>
      <vt:lpstr>Diapositiva 24</vt:lpstr>
      <vt:lpstr>Diapositiva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Ángel</dc:creator>
  <cp:lastModifiedBy>eduardo</cp:lastModifiedBy>
  <cp:revision>12</cp:revision>
  <dcterms:created xsi:type="dcterms:W3CDTF">2012-12-01T18:05:56Z</dcterms:created>
  <dcterms:modified xsi:type="dcterms:W3CDTF">2016-01-22T23:42:14Z</dcterms:modified>
</cp:coreProperties>
</file>