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35" r:id="rId3"/>
    <p:sldMasterId id="2147483872" r:id="rId4"/>
    <p:sldMasterId id="2147483949" r:id="rId5"/>
    <p:sldMasterId id="2147483987" r:id="rId6"/>
    <p:sldMasterId id="2147484004" r:id="rId7"/>
  </p:sldMasterIdLst>
  <p:notesMasterIdLst>
    <p:notesMasterId r:id="rId35"/>
  </p:notesMasterIdLst>
  <p:handoutMasterIdLst>
    <p:handoutMasterId r:id="rId36"/>
  </p:handoutMasterIdLst>
  <p:sldIdLst>
    <p:sldId id="353" r:id="rId8"/>
    <p:sldId id="313" r:id="rId9"/>
    <p:sldId id="259" r:id="rId10"/>
    <p:sldId id="326" r:id="rId11"/>
    <p:sldId id="288" r:id="rId12"/>
    <p:sldId id="327" r:id="rId13"/>
    <p:sldId id="290" r:id="rId14"/>
    <p:sldId id="356" r:id="rId15"/>
    <p:sldId id="264" r:id="rId16"/>
    <p:sldId id="292" r:id="rId17"/>
    <p:sldId id="345" r:id="rId18"/>
    <p:sldId id="325" r:id="rId19"/>
    <p:sldId id="354" r:id="rId20"/>
    <p:sldId id="295" r:id="rId21"/>
    <p:sldId id="355" r:id="rId22"/>
    <p:sldId id="297" r:id="rId23"/>
    <p:sldId id="298" r:id="rId24"/>
    <p:sldId id="299" r:id="rId25"/>
    <p:sldId id="300" r:id="rId26"/>
    <p:sldId id="304" r:id="rId27"/>
    <p:sldId id="322" r:id="rId28"/>
    <p:sldId id="321" r:id="rId29"/>
    <p:sldId id="335" r:id="rId30"/>
    <p:sldId id="346" r:id="rId31"/>
    <p:sldId id="347" r:id="rId32"/>
    <p:sldId id="341" r:id="rId33"/>
    <p:sldId id="357" r:id="rId34"/>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82" autoAdjust="0"/>
    <p:restoredTop sz="94624" autoAdjust="0"/>
  </p:normalViewPr>
  <p:slideViewPr>
    <p:cSldViewPr>
      <p:cViewPr>
        <p:scale>
          <a:sx n="55" d="100"/>
          <a:sy n="55" d="100"/>
        </p:scale>
        <p:origin x="-1788" y="-3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Marcador de encabezado 1"/>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Marcador de fecha 2"/>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Marcador de pie de página 3"/>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Marcador de número de diapositiva 4"/>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CA9114E8-C040-4652-A5D7-9E71ECF4E703}"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idx="2"/>
          </p:nvPr>
        </p:nvSpPr>
        <p:spPr>
          <a:xfrm>
            <a:off x="1107000" y="812517"/>
            <a:ext cx="5345280" cy="4008958"/>
          </a:xfrm>
          <a:prstGeom prst="rect">
            <a:avLst/>
          </a:prstGeom>
          <a:noFill/>
          <a:ln>
            <a:noFill/>
            <a:prstDash val="solid"/>
          </a:ln>
        </p:spPr>
      </p:sp>
      <p:sp>
        <p:nvSpPr>
          <p:cNvPr id="3" name="Marcador de notas 2"/>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Marcador de encabezado 3"/>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Marcador de fecha 4"/>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Marcador de pie de página 5"/>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Marcador de número de diapositiva 6"/>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BF592E9E-BD36-430D-80A2-985B32C1598E}" type="slidenum">
              <a:rPr/>
              <a:pPr lvl="0"/>
              <a:t>‹Nº›</a:t>
            </a:fld>
            <a:endParaRPr lang="es-ES"/>
          </a:p>
        </p:txBody>
      </p:sp>
    </p:spTree>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313595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2968860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5677" cy="4114443"/>
          </a:xfrm>
        </p:spPr>
        <p:txBody>
          <a:bodyPr lIns="90004" tIns="44997" rIns="90004" bIns="44997"/>
          <a:lstStyle/>
          <a:p>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95325"/>
            <a:ext cx="4570413" cy="3427413"/>
          </a:xfrm>
          <a:solidFill>
            <a:srgbClr val="4F81BD"/>
          </a:solidFill>
          <a:ln w="25557">
            <a:solidFill>
              <a:srgbClr val="385D8A"/>
            </a:solidFill>
            <a:prstDash val="solid"/>
          </a:ln>
        </p:spPr>
      </p:sp>
      <p:sp>
        <p:nvSpPr>
          <p:cNvPr id="3" name="2 Marcador de notas"/>
          <p:cNvSpPr txBox="1">
            <a:spLocks noGrp="1"/>
          </p:cNvSpPr>
          <p:nvPr>
            <p:ph type="body" sz="quarter" idx="1"/>
          </p:nvPr>
        </p:nvSpPr>
        <p:spPr>
          <a:xfrm>
            <a:off x="685828" y="4343324"/>
            <a:ext cx="5486309" cy="4114871"/>
          </a:xfrm>
        </p:spPr>
        <p:txBody>
          <a:bodyPr/>
          <a:lstStyle/>
          <a:p>
            <a:endParaRPr lang="es-ES"/>
          </a:p>
        </p:txBody>
      </p:sp>
    </p:spTree>
    <p:extLst>
      <p:ext uri="{BB962C8B-B14F-4D97-AF65-F5344CB8AC3E}">
        <p14:creationId xmlns:p14="http://schemas.microsoft.com/office/powerpoint/2010/main" xmlns="" val="93643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897BD8D-E6C1-481F-A93E-167C7F41B473}"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9</a:t>
            </a:fld>
            <a:endParaRPr lang="es-ES" sz="1400" b="0" i="0" u="none" strike="noStrike" kern="0" cap="none" spc="0" baseline="0">
              <a:solidFill>
                <a:srgbClr val="000000"/>
              </a:solidFill>
              <a:uFillTx/>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91" y="695328"/>
            <a:ext cx="4568827" cy="3427408"/>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321" cy="4114077"/>
          </a:xfrm>
        </p:spPr>
        <p:txBody>
          <a:bodyPr lIns="90004" tIns="44997" rIns="90004" bIns="44997"/>
          <a:lstStyle/>
          <a:p>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16</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p14="http://schemas.microsoft.com/office/powerpoint/2010/main" xmlns="" val="374749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6488" y="812800"/>
            <a:ext cx="5345112" cy="4008438"/>
          </a:xfrm>
          <a:solidFill>
            <a:srgbClr val="4F81BD"/>
          </a:solidFill>
          <a:ln w="25557">
            <a:solidFill>
              <a:srgbClr val="385D8A"/>
            </a:solidFill>
            <a:prstDash val="solid"/>
          </a:ln>
        </p:spPr>
      </p:sp>
      <p:sp>
        <p:nvSpPr>
          <p:cNvPr id="3" name="2 Marcador de notas"/>
          <p:cNvSpPr txBox="1">
            <a:spLocks noGrp="1"/>
          </p:cNvSpPr>
          <p:nvPr>
            <p:ph type="body" sz="quarter" idx="1"/>
          </p:nvPr>
        </p:nvSpPr>
        <p:spPr>
          <a:xfrm>
            <a:off x="685827" y="4343326"/>
            <a:ext cx="5486308" cy="4114873"/>
          </a:xfrm>
        </p:spPr>
        <p:txBody>
          <a:bodyPr/>
          <a:lstStyle/>
          <a:p>
            <a:endParaRPr lang="es-ES"/>
          </a:p>
        </p:txBody>
      </p:sp>
    </p:spTree>
    <p:extLst>
      <p:ext uri="{BB962C8B-B14F-4D97-AF65-F5344CB8AC3E}">
        <p14:creationId xmlns:p14="http://schemas.microsoft.com/office/powerpoint/2010/main" xmlns="" val="2271407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1641323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686149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273426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412420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pPr lvl="0"/>
            <a:fld id="{690D489F-19AA-4748-9AD0-53D8770909BE}" type="datetime1">
              <a:rPr lang="es-ES"/>
              <a:pPr lvl="0"/>
              <a:t>25/03/2016</a:t>
            </a:fld>
            <a:endParaRPr lang="es-ES"/>
          </a:p>
        </p:txBody>
      </p:sp>
      <p:sp>
        <p:nvSpPr>
          <p:cNvPr id="5" name="Marcador de pie de página 4"/>
          <p:cNvSpPr txBox="1">
            <a:spLocks noGrp="1"/>
          </p:cNvSpPr>
          <p:nvPr>
            <p:ph type="ftr" sz="quarter" idx="9"/>
          </p:nvPr>
        </p:nvSpPr>
        <p:spPr/>
        <p:txBody>
          <a:bodyPr/>
          <a:lstStyle>
            <a:lvl1pPr>
              <a:defRPr/>
            </a:lvl1pPr>
          </a:lstStyle>
          <a:p>
            <a:pPr lvl="0"/>
            <a:endParaRPr lang="es-ES"/>
          </a:p>
        </p:txBody>
      </p:sp>
      <p:sp>
        <p:nvSpPr>
          <p:cNvPr id="6" name="Marcador de número de diapositiva 5"/>
          <p:cNvSpPr txBox="1">
            <a:spLocks noGrp="1"/>
          </p:cNvSpPr>
          <p:nvPr>
            <p:ph type="sldNum" sz="quarter" idx="8"/>
          </p:nvPr>
        </p:nvSpPr>
        <p:spPr/>
        <p:txBody>
          <a:bodyPr/>
          <a:lstStyle>
            <a:lvl1pPr>
              <a:defRPr/>
            </a:lvl1pPr>
          </a:lstStyle>
          <a:p>
            <a:pPr lvl="0"/>
            <a:fld id="{7C1D554F-76B8-496D-8741-0726444E8599}"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pPr lvl="0"/>
            <a:fld id="{0E2C076B-97F7-4AED-8DF2-A6D29DB38998}" type="datetime1">
              <a:rPr lang="es-ES"/>
              <a:pPr lvl="0"/>
              <a:t>25/03/2016</a:t>
            </a:fld>
            <a:endParaRPr lang="es-ES"/>
          </a:p>
        </p:txBody>
      </p:sp>
      <p:sp>
        <p:nvSpPr>
          <p:cNvPr id="5" name="Marcador de pie de página 4"/>
          <p:cNvSpPr txBox="1">
            <a:spLocks noGrp="1"/>
          </p:cNvSpPr>
          <p:nvPr>
            <p:ph type="ftr" sz="quarter" idx="9"/>
          </p:nvPr>
        </p:nvSpPr>
        <p:spPr/>
        <p:txBody>
          <a:bodyPr/>
          <a:lstStyle>
            <a:lvl1pPr>
              <a:defRPr/>
            </a:lvl1pPr>
          </a:lstStyle>
          <a:p>
            <a:pPr lvl="0"/>
            <a:endParaRPr lang="es-ES"/>
          </a:p>
        </p:txBody>
      </p:sp>
      <p:sp>
        <p:nvSpPr>
          <p:cNvPr id="6" name="Marcador de número de diapositiva 5"/>
          <p:cNvSpPr txBox="1">
            <a:spLocks noGrp="1"/>
          </p:cNvSpPr>
          <p:nvPr>
            <p:ph type="sldNum" sz="quarter" idx="8"/>
          </p:nvPr>
        </p:nvSpPr>
        <p:spPr/>
        <p:txBody>
          <a:bodyPr/>
          <a:lstStyle>
            <a:lvl1pPr>
              <a:defRPr/>
            </a:lvl1pPr>
          </a:lstStyle>
          <a:p>
            <a:pPr lvl="0"/>
            <a:fld id="{170374A2-817D-4FE6-AA6E-57EE9E047C0A}" type="slidenum">
              <a:rPr/>
              <a:pPr lvl="0"/>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pPr lvl="0"/>
            <a:fld id="{D6BE69AC-8BDA-477D-A4ED-4EC4246B183F}" type="datetime1">
              <a:rPr lang="es-ES"/>
              <a:pPr lvl="0"/>
              <a:t>25/03/2016</a:t>
            </a:fld>
            <a:endParaRPr lang="es-ES"/>
          </a:p>
        </p:txBody>
      </p:sp>
      <p:sp>
        <p:nvSpPr>
          <p:cNvPr id="5" name="Marcador de pie de página 4"/>
          <p:cNvSpPr txBox="1">
            <a:spLocks noGrp="1"/>
          </p:cNvSpPr>
          <p:nvPr>
            <p:ph type="ftr" sz="quarter" idx="9"/>
          </p:nvPr>
        </p:nvSpPr>
        <p:spPr/>
        <p:txBody>
          <a:bodyPr/>
          <a:lstStyle>
            <a:lvl1pPr>
              <a:defRPr/>
            </a:lvl1pPr>
          </a:lstStyle>
          <a:p>
            <a:pPr lvl="0"/>
            <a:endParaRPr lang="es-ES"/>
          </a:p>
        </p:txBody>
      </p:sp>
      <p:sp>
        <p:nvSpPr>
          <p:cNvPr id="6" name="Marcador de número de diapositiva 5"/>
          <p:cNvSpPr txBox="1">
            <a:spLocks noGrp="1"/>
          </p:cNvSpPr>
          <p:nvPr>
            <p:ph type="sldNum" sz="quarter" idx="8"/>
          </p:nvPr>
        </p:nvSpPr>
        <p:spPr/>
        <p:txBody>
          <a:bodyPr/>
          <a:lstStyle>
            <a:lvl1pPr>
              <a:defRPr/>
            </a:lvl1pPr>
          </a:lstStyle>
          <a:p>
            <a:pPr lvl="0"/>
            <a:fld id="{B10F0D16-1F6C-4329-86AA-ABEF634B5063}"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74F0B589-FAD0-4776-8729-B19892C20E80}" type="datetime1">
              <a:rPr lang="es-ES"/>
              <a:pPr lvl="0"/>
              <a:t>25/03/2016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D2B53F4E-04B9-411E-A9F4-5563FFD86A00}" type="slidenum">
              <a:rPr/>
              <a:pPr lvl="0"/>
              <a:t>‹Nº›</a:t>
            </a:fld>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428FC5F0-1620-4454-AAF1-F198096D8783}" type="datetime1">
              <a:rPr lang="es-ES"/>
              <a:pPr lvl="0"/>
              <a:t>25/03/2016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C911C4E4-132D-4366-B8C8-387125915B4F}" type="slidenum">
              <a:rPr/>
              <a:pPr lvl="0"/>
              <a:t>‹Nº›</a:t>
            </a:fld>
            <a:endParaRPr lang="es-E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631D1D03-6FD4-4E6A-90B1-A074612A1A77}" type="datetime1">
              <a:rPr lang="es-ES"/>
              <a:pPr lvl="0"/>
              <a:t>25/03/2016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AF56CA61-3722-4395-BB02-0BC18D55C509}" type="slidenum">
              <a:rPr/>
              <a:pPr lvl="0"/>
              <a:t>‹Nº›</a:t>
            </a:fld>
            <a:endParaRPr lang="es-E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8931953D-6820-4286-A9F5-BCF5FA27B667}" type="datetime1">
              <a:rPr lang="es-ES"/>
              <a:pPr lvl="0"/>
              <a:t>25/03/2016</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FC80F303-BF88-48FB-B617-DF2FF1E595DD}" type="slidenum">
              <a:rPr/>
              <a:pPr lvl="0"/>
              <a:t>‹Nº›</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2ED624A4-EB0E-43BC-8F5D-48368074AA51}" type="datetime1">
              <a:rPr lang="es-ES"/>
              <a:pPr lvl="0"/>
              <a:t>25/03/2016</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C5ED92C-43E9-4947-8583-FCE262202BFD}" type="slidenum">
              <a:rPr/>
              <a:pPr lvl="0"/>
              <a:t>‹Nº›</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9626333-64BA-41C2-A290-A4689E97A7C8}" type="datetime1">
              <a:rPr lang="es-ES"/>
              <a:pPr lvl="0"/>
              <a:t>25/03/2016</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F3015C55-06BF-4EAC-91DE-AA02A7AB3D9A}" type="slidenum">
              <a:rPr/>
              <a:pPr lvl="0"/>
              <a:t>‹Nº›</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9BE9E8C0-6B08-4585-B5D3-BEC7D1C8F60E}" type="datetime1">
              <a:rPr lang="es-ES"/>
              <a:pPr lvl="0"/>
              <a:t>25/03/2016</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CD686FC4-4000-49F7-BEDF-39FB2C5C2D23}" type="slidenum">
              <a:rPr/>
              <a:pPr lvl="0"/>
              <a:t>‹Nº›</a:t>
            </a:fld>
            <a:endParaRPr lang="es-ES"/>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66D0543D-6119-4D01-A599-A118F80BA9B5}" type="datetime1">
              <a:rPr lang="es-ES"/>
              <a:pPr lvl="0"/>
              <a:t>25/03/2016</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7E0AE7EA-C31B-4726-A5A8-476401FA3C36}" type="slidenum">
              <a:rPr/>
              <a:pPr lvl="0"/>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pPr lvl="0"/>
            <a:fld id="{72C1E3EF-EAD6-4CEB-9700-DFE220C12BCA}" type="datetime1">
              <a:rPr lang="es-ES"/>
              <a:pPr lvl="0"/>
              <a:t>25/03/2016</a:t>
            </a:fld>
            <a:endParaRPr lang="es-ES"/>
          </a:p>
        </p:txBody>
      </p:sp>
      <p:sp>
        <p:nvSpPr>
          <p:cNvPr id="5" name="Marcador de pie de página 4"/>
          <p:cNvSpPr txBox="1">
            <a:spLocks noGrp="1"/>
          </p:cNvSpPr>
          <p:nvPr>
            <p:ph type="ftr" sz="quarter" idx="9"/>
          </p:nvPr>
        </p:nvSpPr>
        <p:spPr/>
        <p:txBody>
          <a:bodyPr/>
          <a:lstStyle>
            <a:lvl1pPr>
              <a:defRPr/>
            </a:lvl1pPr>
          </a:lstStyle>
          <a:p>
            <a:pPr lvl="0"/>
            <a:endParaRPr lang="es-ES"/>
          </a:p>
        </p:txBody>
      </p:sp>
      <p:sp>
        <p:nvSpPr>
          <p:cNvPr id="6" name="Marcador de número de diapositiva 5"/>
          <p:cNvSpPr txBox="1">
            <a:spLocks noGrp="1"/>
          </p:cNvSpPr>
          <p:nvPr>
            <p:ph type="sldNum" sz="quarter" idx="8"/>
          </p:nvPr>
        </p:nvSpPr>
        <p:spPr/>
        <p:txBody>
          <a:bodyPr/>
          <a:lstStyle>
            <a:lvl1pPr>
              <a:defRPr/>
            </a:lvl1pPr>
          </a:lstStyle>
          <a:p>
            <a:pPr lvl="0"/>
            <a:fld id="{6618F6D0-0B4B-4DFF-AB38-29DE879DCB6A}" type="slidenum">
              <a:rPr/>
              <a:pPr lvl="0"/>
              <a:t>‹Nº›</a:t>
            </a:fld>
            <a:endParaRPr lang="es-E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F82CB83D-3182-49E4-97FF-71B05A0BDAC8}" type="datetime1">
              <a:rPr lang="es-ES"/>
              <a:pPr lvl="0"/>
              <a:t>25/03/2016</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CC40D549-B4BF-4B81-BFEA-FF22C3E04E72}" type="slidenum">
              <a:rPr/>
              <a:pPr lvl="0"/>
              <a:t>‹Nº›</a:t>
            </a:fld>
            <a:endParaRPr lang="es-E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708855B4-5738-42C5-AF1C-30E93DE7E08E}" type="datetime1">
              <a:rPr lang="es-ES"/>
              <a:pPr lvl="0"/>
              <a:t>25/03/2016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A37DD057-C024-4246-868A-8C6CAA595BBD}" type="slidenum">
              <a:rPr/>
              <a:pPr lvl="0"/>
              <a:t>‹Nº›</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62E7E22B-96A0-4F3B-BE85-29B8F4EDD0E4}" type="datetime1">
              <a:rPr lang="es-ES"/>
              <a:pPr lvl="0"/>
              <a:t>25/03/2016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C6C17A68-E1CC-4506-90D0-B06E3895B70E}" type="slidenum">
              <a:rPr/>
              <a:pPr lvl="0"/>
              <a:t>‹Nº›</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7B50BE81-2038-445A-95DA-ECAB1CB1AF8A}" type="datetime1">
              <a:rPr lang="es-ES"/>
              <a:pPr lvl="0"/>
              <a:t>25/03/2016</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609FD5C4-92E5-4CFB-B6C0-F9B03CE9595F}"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0386BD36-8AB1-4650-A83C-926FD1615D80}" type="datetime1">
              <a:rPr/>
              <a:pPr/>
              <a:t>24/01/2015</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C16A708D-DF35-47AD-97FD-B91F602E51B7}" type="slidenum">
              <a:rPr/>
              <a:pPr/>
              <a:t>‹Nº›</a:t>
            </a:fld>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6277E1E0-F318-464B-B59A-64B7ECB89631}" type="datetime1">
              <a:rPr/>
              <a:pPr/>
              <a:t>24/01/2015</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DDBD47F-F75C-4C1C-B897-7915D3AD65F6}" type="slidenum">
              <a:rPr/>
              <a:pPr/>
              <a:t>‹Nº›</a:t>
            </a:fld>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B2EF545A-7AD9-41EE-974C-2E5135CBFB82}" type="datetime1">
              <a:rPr/>
              <a:pPr/>
              <a:t>24/01/2015</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6C4396D-0FFC-43EB-8565-6CAA3560B2C8}" type="slidenum">
              <a:rPr/>
              <a:pPr/>
              <a:t>‹Nº›</a:t>
            </a:fld>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43A6EDEB-C4DC-4E94-A742-DCE0E3ED0B68}" type="datetime1">
              <a:rPr/>
              <a:pPr/>
              <a:t>24/01/2015</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1D40781-0413-40B6-AEA5-73493CC144B3}" type="slidenum">
              <a:rPr/>
              <a:pPr/>
              <a:t>‹Nº›</a:t>
            </a:fld>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0BA3EDAE-77E4-4C03-BD8B-3D57AC5203D3}" type="datetime1">
              <a:rPr/>
              <a:pPr/>
              <a:t>24/01/2015</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4D5CE3F0-A166-4A5B-9C6F-39EEA4CC550D}" type="slidenum">
              <a:rPr/>
              <a:pPr/>
              <a:t>‹Nº›</a:t>
            </a:fld>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CF94A6ED-722D-4387-BC41-181563E490FD}" type="datetime1">
              <a:rPr/>
              <a:pPr/>
              <a:t>24/01/2015</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D62C6525-72D2-4990-92D2-72CD401B1595}" type="slidenum">
              <a:rPr/>
              <a:pPr/>
              <a:t>‹Nº›</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pPr lvl="0"/>
            <a:fld id="{791EDD82-F3CC-41D8-B52D-639E063339A8}" type="datetime1">
              <a:rPr lang="es-ES"/>
              <a:pPr lvl="0"/>
              <a:t>25/03/2016</a:t>
            </a:fld>
            <a:endParaRPr lang="es-ES"/>
          </a:p>
        </p:txBody>
      </p:sp>
      <p:sp>
        <p:nvSpPr>
          <p:cNvPr id="5" name="Marcador de pie de página 4"/>
          <p:cNvSpPr txBox="1">
            <a:spLocks noGrp="1"/>
          </p:cNvSpPr>
          <p:nvPr>
            <p:ph type="ftr" sz="quarter" idx="9"/>
          </p:nvPr>
        </p:nvSpPr>
        <p:spPr/>
        <p:txBody>
          <a:bodyPr/>
          <a:lstStyle>
            <a:lvl1pPr>
              <a:defRPr/>
            </a:lvl1pPr>
          </a:lstStyle>
          <a:p>
            <a:pPr lvl="0"/>
            <a:endParaRPr lang="es-ES"/>
          </a:p>
        </p:txBody>
      </p:sp>
      <p:sp>
        <p:nvSpPr>
          <p:cNvPr id="6" name="Marcador de número de diapositiva 5"/>
          <p:cNvSpPr txBox="1">
            <a:spLocks noGrp="1"/>
          </p:cNvSpPr>
          <p:nvPr>
            <p:ph type="sldNum" sz="quarter" idx="8"/>
          </p:nvPr>
        </p:nvSpPr>
        <p:spPr/>
        <p:txBody>
          <a:bodyPr/>
          <a:lstStyle>
            <a:lvl1pPr>
              <a:defRPr/>
            </a:lvl1pPr>
          </a:lstStyle>
          <a:p>
            <a:pPr lvl="0"/>
            <a:fld id="{AA77761B-B8C7-41F6-BCE6-F593386DF052}"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AC3D1823-D3EC-4DB4-9FDF-E36C7E77E7CA}" type="datetime1">
              <a:rPr/>
              <a:pPr/>
              <a:t>24/01/2015</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2EDB2459-FD61-4E69-84F5-A4A394E193DC}" type="slidenum">
              <a:rPr/>
              <a:pPr/>
              <a:t>‹Nº›</a:t>
            </a:fld>
            <a:endParaRPr/>
          </a:p>
        </p:txBody>
      </p:sp>
    </p:spTree>
  </p:cSld>
  <p:clrMapOvr>
    <a:masterClrMapping/>
  </p:clrMapOvr>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3DCB1CBB-8E0B-426E-A71A-87A9C61F5BBA}" type="datetime1">
              <a:rPr/>
              <a:pPr/>
              <a:t>24/01/2015</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CDAA5593-694B-4EFD-8657-33F53B872FD9}" type="slidenum">
              <a:rPr/>
              <a:pPr/>
              <a:t>‹Nº›</a:t>
            </a:fld>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B2012A91-2047-4148-9073-DCD994C141AF}" type="datetime1">
              <a:rPr/>
              <a:pPr/>
              <a:t>24/01/2015</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20427776-9E3C-4457-89ED-375135A93896}" type="slidenum">
              <a:rPr/>
              <a:pPr/>
              <a:t>‹Nº›</a:t>
            </a:fld>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2A07DFAC-8351-4FA6-B2D3-355BEE090BB5}" type="datetime1">
              <a:rPr/>
              <a:pPr/>
              <a:t>24/01/2015</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03D06877-AE85-4687-842B-61156F8E9955}" type="slidenum">
              <a:rPr/>
              <a:pPr/>
              <a:t>‹Nº›</a:t>
            </a:fld>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42E38A5B-D07C-4D4F-BD06-EC2FC15A68ED}" type="datetime1">
              <a:rPr/>
              <a:pPr/>
              <a:t>24/01/2015</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E929A5D-814B-45B9-8F86-2B3E5DFED7D6}" type="slidenum">
              <a:rPr/>
              <a:pPr/>
              <a:t>‹Nº›</a:t>
            </a:fld>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25/03/2016</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1583264494"/>
      </p:ext>
    </p:extLst>
  </p:cSld>
  <p:clrMapOvr>
    <a:masterClrMapping/>
  </p:clrMapOvr>
  <p:transition>
    <p:dissolv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pPr lvl="0"/>
            <a:fld id="{B9F9F0F7-4B53-4F6F-AEAF-BEF9B760727F}" type="datetime1">
              <a:rPr lang="es-ES"/>
              <a:pPr lvl="0"/>
              <a:t>25/03/2016</a:t>
            </a:fld>
            <a:endParaRPr lang="es-ES"/>
          </a:p>
        </p:txBody>
      </p:sp>
      <p:sp>
        <p:nvSpPr>
          <p:cNvPr id="6" name="Marcador de pie de página 5"/>
          <p:cNvSpPr txBox="1">
            <a:spLocks noGrp="1"/>
          </p:cNvSpPr>
          <p:nvPr>
            <p:ph type="ftr" sz="quarter" idx="9"/>
          </p:nvPr>
        </p:nvSpPr>
        <p:spPr/>
        <p:txBody>
          <a:bodyPr/>
          <a:lstStyle>
            <a:lvl1pPr>
              <a:defRPr/>
            </a:lvl1pPr>
          </a:lstStyle>
          <a:p>
            <a:pPr lvl="0"/>
            <a:endParaRPr lang="es-ES"/>
          </a:p>
        </p:txBody>
      </p:sp>
      <p:sp>
        <p:nvSpPr>
          <p:cNvPr id="7" name="Marcador de número de diapositiva 6"/>
          <p:cNvSpPr txBox="1">
            <a:spLocks noGrp="1"/>
          </p:cNvSpPr>
          <p:nvPr>
            <p:ph type="sldNum" sz="quarter" idx="8"/>
          </p:nvPr>
        </p:nvSpPr>
        <p:spPr/>
        <p:txBody>
          <a:bodyPr/>
          <a:lstStyle>
            <a:lvl1pPr>
              <a:defRPr/>
            </a:lvl1pPr>
          </a:lstStyle>
          <a:p>
            <a:pPr lvl="0"/>
            <a:fld id="{E00CA0C7-B842-40EF-9534-ABC44A7E57F2}"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25/03/2016</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2844948778"/>
      </p:ext>
    </p:extLst>
  </p:cSld>
  <p:clrMapOvr>
    <a:masterClrMapping/>
  </p:clrMapOvr>
  <p:transition/>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ED47B6B-F800-4051-8A18-0BC947F023A2}"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902F3BE-67E5-45B4-8573-E89E460A0C31}"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pPr lvl="0"/>
            <a:fld id="{F1116368-30A0-483E-BF99-3EFC7CF763E7}" type="datetime1">
              <a:rPr lang="es-ES"/>
              <a:pPr lvl="0"/>
              <a:t>25/03/2016</a:t>
            </a:fld>
            <a:endParaRPr lang="es-ES"/>
          </a:p>
        </p:txBody>
      </p:sp>
      <p:sp>
        <p:nvSpPr>
          <p:cNvPr id="8" name="Marcador de pie de página 7"/>
          <p:cNvSpPr txBox="1">
            <a:spLocks noGrp="1"/>
          </p:cNvSpPr>
          <p:nvPr>
            <p:ph type="ftr" sz="quarter" idx="9"/>
          </p:nvPr>
        </p:nvSpPr>
        <p:spPr/>
        <p:txBody>
          <a:bodyPr/>
          <a:lstStyle>
            <a:lvl1pPr>
              <a:defRPr/>
            </a:lvl1pPr>
          </a:lstStyle>
          <a:p>
            <a:pPr lvl="0"/>
            <a:endParaRPr lang="es-ES"/>
          </a:p>
        </p:txBody>
      </p:sp>
      <p:sp>
        <p:nvSpPr>
          <p:cNvPr id="9" name="Marcador de número de diapositiva 8"/>
          <p:cNvSpPr txBox="1">
            <a:spLocks noGrp="1"/>
          </p:cNvSpPr>
          <p:nvPr>
            <p:ph type="sldNum" sz="quarter" idx="8"/>
          </p:nvPr>
        </p:nvSpPr>
        <p:spPr/>
        <p:txBody>
          <a:bodyPr/>
          <a:lstStyle>
            <a:lvl1pPr>
              <a:defRPr/>
            </a:lvl1pPr>
          </a:lstStyle>
          <a:p>
            <a:pPr lvl="0"/>
            <a:fld id="{6C086185-B199-4DFF-B6D3-FD913CCF043B}"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84983618-AAC7-48A8-96EE-379170721C80}"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83ABC50-3651-43B4-BA5D-84F02F025FE9}"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F58849FB-C763-4A63-915F-CA6E3955AC7A}"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661CD42B-74D4-459D-9B57-A18A855D009E}"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B7040ED8-BB5F-4875-9193-86C8801C554B}"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8604B904-3515-45E5-8E7C-48B74A6BA9B8}"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74C2E8D-7B09-4DFC-BFE8-30AF4AC8841A}"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C67500FE-03DB-4702-A8FD-16E4C64D001D}"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3A431E4-3FAD-41D9-A1EF-7C2DF97C5FBE}"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endParaRPr lang="es-ES">
              <a:solidFill>
                <a:srgbClr val="000000"/>
              </a:solidFill>
            </a:endParaRPr>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ES">
              <a:solidFill>
                <a:srgbClr val="000000"/>
              </a:solidFill>
            </a:endParaRPr>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2B7A97D8-0EC7-4ED7-B258-638F226CE829}" type="slidenum">
              <a:rPr lang="es-ES" smtClean="0">
                <a:solidFill>
                  <a:srgbClr val="000000"/>
                </a:solidFill>
              </a:rPr>
              <a:pPr/>
              <a:t>‹Nº›</a:t>
            </a:fld>
            <a:endParaRPr lang="es-ES">
              <a:solidFill>
                <a:srgbClr val="000000"/>
              </a:solidFill>
            </a:endParaRPr>
          </a:p>
        </p:txBody>
      </p:sp>
    </p:spTree>
  </p:cSld>
  <p:clrMapOvr>
    <a:masterClrMapping/>
  </p:clrMapOvr>
  <p:transition>
    <p:newsfla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pPr lvl="0"/>
            <a:fld id="{4D18F6EC-752F-418F-A0EA-4FE96B065B94}" type="datetime1">
              <a:rPr lang="es-ES"/>
              <a:pPr lvl="0"/>
              <a:t>25/03/2016</a:t>
            </a:fld>
            <a:endParaRPr lang="es-ES"/>
          </a:p>
        </p:txBody>
      </p:sp>
      <p:sp>
        <p:nvSpPr>
          <p:cNvPr id="4" name="Marcador de pie de página 3"/>
          <p:cNvSpPr txBox="1">
            <a:spLocks noGrp="1"/>
          </p:cNvSpPr>
          <p:nvPr>
            <p:ph type="ftr" sz="quarter" idx="9"/>
          </p:nvPr>
        </p:nvSpPr>
        <p:spPr/>
        <p:txBody>
          <a:bodyPr/>
          <a:lstStyle>
            <a:lvl1pPr>
              <a:defRPr/>
            </a:lvl1pPr>
          </a:lstStyle>
          <a:p>
            <a:pPr lvl="0"/>
            <a:endParaRPr lang="es-ES"/>
          </a:p>
        </p:txBody>
      </p:sp>
      <p:sp>
        <p:nvSpPr>
          <p:cNvPr id="5" name="Marcador de número de diapositiva 4"/>
          <p:cNvSpPr txBox="1">
            <a:spLocks noGrp="1"/>
          </p:cNvSpPr>
          <p:nvPr>
            <p:ph type="sldNum" sz="quarter" idx="8"/>
          </p:nvPr>
        </p:nvSpPr>
        <p:spPr/>
        <p:txBody>
          <a:bodyPr/>
          <a:lstStyle>
            <a:lvl1pPr>
              <a:defRPr/>
            </a:lvl1pPr>
          </a:lstStyle>
          <a:p>
            <a:pPr lvl="0"/>
            <a:fld id="{516359C4-CA34-4014-9F4A-09A98204C504}"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endParaRPr lang="es-ES">
              <a:solidFill>
                <a:srgbClr val="000000"/>
              </a:solidFill>
            </a:endParaRPr>
          </a:p>
        </p:txBody>
      </p:sp>
      <p:sp>
        <p:nvSpPr>
          <p:cNvPr id="5" name="4 Marcador de pie de página"/>
          <p:cNvSpPr>
            <a:spLocks noGrp="1"/>
          </p:cNvSpPr>
          <p:nvPr>
            <p:ph type="ftr" sz="quarter" idx="11"/>
          </p:nvPr>
        </p:nvSpPr>
        <p:spPr/>
        <p:txBody>
          <a:bodyPr/>
          <a:lstStyle>
            <a:extLst/>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extLst/>
          </a:lstStyle>
          <a:p>
            <a:fld id="{F1AFE353-9CF1-4EC9-BE65-BB68DECDBE21}" type="slidenum">
              <a:rPr lang="es-ES" smtClean="0">
                <a:solidFill>
                  <a:srgbClr val="000000"/>
                </a:solidFill>
              </a:rPr>
              <a:pPr/>
              <a:t>‹Nº›</a:t>
            </a:fld>
            <a:endParaRPr lang="es-ES">
              <a:solidFill>
                <a:srgbClr val="000000"/>
              </a:solidFill>
            </a:endParaRPr>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transition>
    <p:newsflash/>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endParaRPr lang="es-ES">
              <a:solidFill>
                <a:srgbClr val="000000"/>
              </a:solidFill>
            </a:endParaRPr>
          </a:p>
        </p:txBody>
      </p:sp>
      <p:sp>
        <p:nvSpPr>
          <p:cNvPr id="5" name="4 Marcador de pie de página"/>
          <p:cNvSpPr>
            <a:spLocks noGrp="1"/>
          </p:cNvSpPr>
          <p:nvPr>
            <p:ph type="ftr" sz="quarter" idx="11"/>
          </p:nvPr>
        </p:nvSpPr>
        <p:spPr/>
        <p:txBody>
          <a:bodyPr/>
          <a:lstStyle>
            <a:extLst/>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extLst/>
          </a:lstStyle>
          <a:p>
            <a:fld id="{180825F7-A53F-479A-95AF-5A2BBEC9A574}" type="slidenum">
              <a:rPr lang="es-ES" smtClean="0">
                <a:solidFill>
                  <a:srgbClr val="000000"/>
                </a:solidFill>
              </a:rPr>
              <a:pPr/>
              <a:t>‹Nº›</a:t>
            </a:fld>
            <a:endParaRPr lang="es-ES">
              <a:solidFill>
                <a:srgbClr val="000000"/>
              </a:solidFill>
            </a:endParaRPr>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newsflash/>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endParaRPr lang="es-ES">
              <a:solidFill>
                <a:srgbClr val="000000"/>
              </a:solidFill>
            </a:endParaRPr>
          </a:p>
        </p:txBody>
      </p:sp>
      <p:sp>
        <p:nvSpPr>
          <p:cNvPr id="6" name="5 Marcador de pie de página"/>
          <p:cNvSpPr>
            <a:spLocks noGrp="1"/>
          </p:cNvSpPr>
          <p:nvPr>
            <p:ph type="ftr" sz="quarter" idx="11"/>
          </p:nvPr>
        </p:nvSpPr>
        <p:spPr/>
        <p:txBody>
          <a:bodyPr/>
          <a:lstStyle>
            <a:extLst/>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extLst/>
          </a:lstStyle>
          <a:p>
            <a:fld id="{9265074E-E6EF-451A-8F98-5969E8808D52}" type="slidenum">
              <a:rPr lang="es-ES" smtClean="0">
                <a:solidFill>
                  <a:srgbClr val="000000"/>
                </a:solidFill>
              </a:rPr>
              <a:pPr/>
              <a:t>‹Nº›</a:t>
            </a:fld>
            <a:endParaRPr lang="es-ES">
              <a:solidFill>
                <a:srgbClr val="000000"/>
              </a:solidFill>
            </a:endParaRPr>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p:newsflash/>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endParaRPr lang="es-ES">
              <a:solidFill>
                <a:srgbClr val="000000"/>
              </a:solidFill>
            </a:endParaRPr>
          </a:p>
        </p:txBody>
      </p:sp>
      <p:sp>
        <p:nvSpPr>
          <p:cNvPr id="8" name="7 Marcador de pie de página"/>
          <p:cNvSpPr>
            <a:spLocks noGrp="1"/>
          </p:cNvSpPr>
          <p:nvPr>
            <p:ph type="ftr" sz="quarter" idx="11"/>
          </p:nvPr>
        </p:nvSpPr>
        <p:spPr/>
        <p:txBody>
          <a:bodyPr/>
          <a:lstStyle>
            <a:extLst/>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extLst/>
          </a:lstStyle>
          <a:p>
            <a:fld id="{B61673A3-9592-451C-A397-8651A66012FC}" type="slidenum">
              <a:rPr lang="es-ES" smtClean="0">
                <a:solidFill>
                  <a:srgbClr val="000000"/>
                </a:solidFill>
              </a:rPr>
              <a:pPr/>
              <a:t>‹Nº›</a:t>
            </a:fld>
            <a:endParaRPr lang="es-ES">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endParaRPr lang="es-ES">
              <a:solidFill>
                <a:srgbClr val="000000"/>
              </a:solidFill>
            </a:endParaRPr>
          </a:p>
        </p:txBody>
      </p:sp>
      <p:sp>
        <p:nvSpPr>
          <p:cNvPr id="4" name="3 Marcador de pie de página"/>
          <p:cNvSpPr>
            <a:spLocks noGrp="1"/>
          </p:cNvSpPr>
          <p:nvPr>
            <p:ph type="ftr" sz="quarter" idx="11"/>
          </p:nvPr>
        </p:nvSpPr>
        <p:spPr/>
        <p:txBody>
          <a:bodyPr/>
          <a:lstStyle>
            <a:extLst/>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extLst/>
          </a:lstStyle>
          <a:p>
            <a:fld id="{F4D19849-F1C8-4E67-95AB-2E58123CA07C}" type="slidenum">
              <a:rPr lang="es-ES" smtClean="0">
                <a:solidFill>
                  <a:srgbClr val="000000"/>
                </a:solidFill>
              </a:rPr>
              <a:pPr/>
              <a:t>‹Nº›</a:t>
            </a:fld>
            <a:endParaRPr lang="es-ES">
              <a:solidFill>
                <a:srgbClr val="000000"/>
              </a:solidFill>
            </a:endParaRPr>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p:newsflash/>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endParaRPr lang="es-ES">
              <a:solidFill>
                <a:srgbClr val="000000"/>
              </a:solidFill>
            </a:endParaRPr>
          </a:p>
        </p:txBody>
      </p:sp>
      <p:sp>
        <p:nvSpPr>
          <p:cNvPr id="3" name="2 Marcador de pie de página"/>
          <p:cNvSpPr>
            <a:spLocks noGrp="1"/>
          </p:cNvSpPr>
          <p:nvPr>
            <p:ph type="ftr" sz="quarter" idx="11"/>
          </p:nvPr>
        </p:nvSpPr>
        <p:spPr/>
        <p:txBody>
          <a:bodyPr/>
          <a:lstStyle>
            <a:extLst/>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extLst/>
          </a:lstStyle>
          <a:p>
            <a:fld id="{47FC549D-7216-458C-B4B0-5F9AB3DEB842}" type="slidenum">
              <a:rPr lang="es-ES" smtClean="0">
                <a:solidFill>
                  <a:srgbClr val="000000"/>
                </a:solidFill>
              </a:rPr>
              <a:pPr/>
              <a:t>‹Nº›</a:t>
            </a:fld>
            <a:endParaRPr lang="es-ES">
              <a:solidFill>
                <a:srgbClr val="000000"/>
              </a:solidFill>
            </a:endParaRPr>
          </a:p>
        </p:txBody>
      </p:sp>
    </p:spTree>
  </p:cSld>
  <p:clrMapOvr>
    <a:masterClrMapping/>
  </p:clrMapOvr>
  <p:transition>
    <p:newsflash/>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endParaRPr lang="es-ES">
              <a:solidFill>
                <a:srgbClr val="000000"/>
              </a:solidFill>
            </a:endParaRPr>
          </a:p>
        </p:txBody>
      </p:sp>
      <p:sp>
        <p:nvSpPr>
          <p:cNvPr id="6" name="5 Marcador de pie de página"/>
          <p:cNvSpPr>
            <a:spLocks noGrp="1"/>
          </p:cNvSpPr>
          <p:nvPr>
            <p:ph type="ftr" sz="quarter" idx="11"/>
          </p:nvPr>
        </p:nvSpPr>
        <p:spPr/>
        <p:txBody>
          <a:bodyPr/>
          <a:lstStyle>
            <a:extLst/>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extLst/>
          </a:lstStyle>
          <a:p>
            <a:fld id="{D2DD2D8F-AB92-4678-8356-CAB6C682115B}" type="slidenum">
              <a:rPr lang="es-ES" smtClean="0">
                <a:solidFill>
                  <a:srgbClr val="000000"/>
                </a:solidFill>
              </a:rPr>
              <a:pPr/>
              <a:t>‹Nº›</a:t>
            </a:fld>
            <a:endParaRPr lang="es-ES">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endParaRPr lang="es-ES">
              <a:solidFill>
                <a:srgbClr val="000000"/>
              </a:solidFill>
            </a:endParaRPr>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150D07D5-B042-4B0C-9EED-E201B8B9E5B5}" type="slidenum">
              <a:rPr lang="es-ES" smtClean="0">
                <a:solidFill>
                  <a:srgbClr val="000000"/>
                </a:solidFill>
              </a:rPr>
              <a:pPr/>
              <a:t>‹Nº›</a:t>
            </a:fld>
            <a:endParaRPr lang="es-ES">
              <a:solidFill>
                <a:srgbClr val="000000"/>
              </a:solidFill>
            </a:endParaRPr>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newsflash/>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endParaRPr lang="es-ES">
              <a:solidFill>
                <a:srgbClr val="000000"/>
              </a:solidFill>
            </a:endParaRPr>
          </a:p>
        </p:txBody>
      </p:sp>
      <p:sp>
        <p:nvSpPr>
          <p:cNvPr id="5" name="4 Marcador de pie de página"/>
          <p:cNvSpPr>
            <a:spLocks noGrp="1"/>
          </p:cNvSpPr>
          <p:nvPr>
            <p:ph type="ftr" sz="quarter" idx="11"/>
          </p:nvPr>
        </p:nvSpPr>
        <p:spPr/>
        <p:txBody>
          <a:bodyPr/>
          <a:lstStyle>
            <a:extLst/>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extLst/>
          </a:lstStyle>
          <a:p>
            <a:fld id="{4CCB6B3D-510C-44EB-A75E-6FE81497F7A2}" type="slidenum">
              <a:rPr lang="es-ES" smtClean="0">
                <a:solidFill>
                  <a:srgbClr val="000000"/>
                </a:solidFill>
              </a:rPr>
              <a:pPr/>
              <a:t>‹Nº›</a:t>
            </a:fld>
            <a:endParaRPr lang="es-ES">
              <a:solidFill>
                <a:srgbClr val="000000"/>
              </a:solidFill>
            </a:endParaRPr>
          </a:p>
        </p:txBody>
      </p:sp>
    </p:spTree>
  </p:cSld>
  <p:clrMapOvr>
    <a:masterClrMapping/>
  </p:clrMapOvr>
  <p:transition>
    <p:newsflash/>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endParaRPr lang="es-ES">
              <a:solidFill>
                <a:srgbClr val="000000"/>
              </a:solidFill>
            </a:endParaRPr>
          </a:p>
        </p:txBody>
      </p:sp>
      <p:sp>
        <p:nvSpPr>
          <p:cNvPr id="5" name="4 Marcador de pie de página"/>
          <p:cNvSpPr>
            <a:spLocks noGrp="1"/>
          </p:cNvSpPr>
          <p:nvPr>
            <p:ph type="ftr" sz="quarter" idx="11"/>
          </p:nvPr>
        </p:nvSpPr>
        <p:spPr/>
        <p:txBody>
          <a:bodyPr/>
          <a:lstStyle>
            <a:extLst/>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extLst/>
          </a:lstStyle>
          <a:p>
            <a:fld id="{AC9B0D0A-4734-4DC9-BDD5-023433AC6D96}" type="slidenum">
              <a:rPr lang="es-ES" smtClean="0">
                <a:solidFill>
                  <a:srgbClr val="000000"/>
                </a:solidFill>
              </a:rPr>
              <a:pPr/>
              <a:t>‹Nº›</a:t>
            </a:fld>
            <a:endParaRPr lang="es-ES">
              <a:solidFill>
                <a:srgbClr val="000000"/>
              </a:solidFill>
            </a:endParaRPr>
          </a:p>
        </p:txBody>
      </p:sp>
    </p:spTree>
  </p:cSld>
  <p:clrMapOvr>
    <a:masterClrMapping/>
  </p:clrMapOvr>
  <p:transition>
    <p:newsflash/>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pPr lvl="0"/>
            <a:fld id="{19A89054-797D-4E5F-98E9-067A418B0F7E}" type="datetime1">
              <a:rPr lang="es-ES"/>
              <a:pPr lvl="0"/>
              <a:t>25/03/2016</a:t>
            </a:fld>
            <a:endParaRPr lang="es-ES"/>
          </a:p>
        </p:txBody>
      </p:sp>
      <p:sp>
        <p:nvSpPr>
          <p:cNvPr id="3" name="Marcador de pie de página 2"/>
          <p:cNvSpPr txBox="1">
            <a:spLocks noGrp="1"/>
          </p:cNvSpPr>
          <p:nvPr>
            <p:ph type="ftr" sz="quarter" idx="9"/>
          </p:nvPr>
        </p:nvSpPr>
        <p:spPr/>
        <p:txBody>
          <a:bodyPr/>
          <a:lstStyle>
            <a:lvl1pPr>
              <a:defRPr/>
            </a:lvl1pPr>
          </a:lstStyle>
          <a:p>
            <a:pPr lvl="0"/>
            <a:endParaRPr lang="es-ES"/>
          </a:p>
        </p:txBody>
      </p:sp>
      <p:sp>
        <p:nvSpPr>
          <p:cNvPr id="4" name="Marcador de número de diapositiva 3"/>
          <p:cNvSpPr txBox="1">
            <a:spLocks noGrp="1"/>
          </p:cNvSpPr>
          <p:nvPr>
            <p:ph type="sldNum" sz="quarter" idx="8"/>
          </p:nvPr>
        </p:nvSpPr>
        <p:spPr/>
        <p:txBody>
          <a:bodyPr/>
          <a:lstStyle>
            <a:lvl1pPr>
              <a:defRPr/>
            </a:lvl1pPr>
          </a:lstStyle>
          <a:p>
            <a:pPr lvl="0"/>
            <a:fld id="{D08D068D-4209-4F43-9E20-BBF0A0EA92A7}"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25/03/2016</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2844948778"/>
      </p:ext>
    </p:extLst>
  </p:cSld>
  <p:clrMapOvr>
    <a:masterClrMapping/>
  </p:clrMapOvr>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457200" y="6245225"/>
            <a:ext cx="2133600" cy="476250"/>
          </a:xfrm>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a:xfrm>
            <a:off x="3124200" y="6245225"/>
            <a:ext cx="2895600" cy="476250"/>
          </a:xfrm>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a:xfrm>
            <a:off x="6553200" y="6245225"/>
            <a:ext cx="2133600" cy="476250"/>
          </a:xfrm>
        </p:spPr>
        <p:txBody>
          <a:bodyPr/>
          <a:lstStyle>
            <a:lvl1pPr>
              <a:defRPr/>
            </a:lvl1pPr>
          </a:lstStyle>
          <a:p>
            <a:fld id="{5510F89C-790B-49F4-833E-FC17A473B655}" type="slidenum">
              <a:rPr lang="es-ES">
                <a:solidFill>
                  <a:srgbClr val="000000"/>
                </a:solidFill>
              </a:rPr>
              <a:pPr/>
              <a:t>‹Nº›</a:t>
            </a:fld>
            <a:endParaRPr lang="es-E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pPr lvl="0"/>
            <a:fld id="{5DDEDA4E-E3EC-4A38-8961-DD73B5BC1E13}" type="datetime1">
              <a:rPr lang="es-ES"/>
              <a:pPr lvl="0"/>
              <a:t>25/03/2016</a:t>
            </a:fld>
            <a:endParaRPr lang="es-ES"/>
          </a:p>
        </p:txBody>
      </p:sp>
      <p:sp>
        <p:nvSpPr>
          <p:cNvPr id="6" name="Marcador de pie de página 5"/>
          <p:cNvSpPr txBox="1">
            <a:spLocks noGrp="1"/>
          </p:cNvSpPr>
          <p:nvPr>
            <p:ph type="ftr" sz="quarter" idx="9"/>
          </p:nvPr>
        </p:nvSpPr>
        <p:spPr/>
        <p:txBody>
          <a:bodyPr/>
          <a:lstStyle>
            <a:lvl1pPr>
              <a:defRPr/>
            </a:lvl1pPr>
          </a:lstStyle>
          <a:p>
            <a:pPr lvl="0"/>
            <a:endParaRPr lang="es-ES"/>
          </a:p>
        </p:txBody>
      </p:sp>
      <p:sp>
        <p:nvSpPr>
          <p:cNvPr id="7" name="Marcador de número de diapositiva 6"/>
          <p:cNvSpPr txBox="1">
            <a:spLocks noGrp="1"/>
          </p:cNvSpPr>
          <p:nvPr>
            <p:ph type="sldNum" sz="quarter" idx="8"/>
          </p:nvPr>
        </p:nvSpPr>
        <p:spPr/>
        <p:txBody>
          <a:bodyPr/>
          <a:lstStyle>
            <a:lvl1pPr>
              <a:defRPr/>
            </a:lvl1pPr>
          </a:lstStyle>
          <a:p>
            <a:pPr lvl="0"/>
            <a:fld id="{A9B0263B-C0B3-4B5A-8C15-86CCBF0BE4BF}" type="slidenum">
              <a:rPr/>
              <a:pPr lvl="0"/>
              <a:t>‹Nº›</a:t>
            </a:fld>
            <a:endParaRPr lang="es-E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pPr lvl="0"/>
            <a:fld id="{CD8D0D31-1140-46EB-9776-6C465D455B2E}" type="datetime1">
              <a:rPr lang="es-ES"/>
              <a:pPr lvl="0"/>
              <a:t>25/03/2016</a:t>
            </a:fld>
            <a:endParaRPr lang="es-ES"/>
          </a:p>
        </p:txBody>
      </p:sp>
      <p:sp>
        <p:nvSpPr>
          <p:cNvPr id="6" name="Marcador de pie de página 5"/>
          <p:cNvSpPr txBox="1">
            <a:spLocks noGrp="1"/>
          </p:cNvSpPr>
          <p:nvPr>
            <p:ph type="ftr" sz="quarter" idx="9"/>
          </p:nvPr>
        </p:nvSpPr>
        <p:spPr/>
        <p:txBody>
          <a:bodyPr/>
          <a:lstStyle>
            <a:lvl1pPr>
              <a:defRPr/>
            </a:lvl1pPr>
          </a:lstStyle>
          <a:p>
            <a:pPr lvl="0"/>
            <a:endParaRPr lang="es-ES"/>
          </a:p>
        </p:txBody>
      </p:sp>
      <p:sp>
        <p:nvSpPr>
          <p:cNvPr id="7" name="Marcador de número de diapositiva 6"/>
          <p:cNvSpPr txBox="1">
            <a:spLocks noGrp="1"/>
          </p:cNvSpPr>
          <p:nvPr>
            <p:ph type="sldNum" sz="quarter" idx="8"/>
          </p:nvPr>
        </p:nvSpPr>
        <p:spPr/>
        <p:txBody>
          <a:bodyPr/>
          <a:lstStyle>
            <a:lvl1pPr>
              <a:defRPr/>
            </a:lvl1pPr>
          </a:lstStyle>
          <a:p>
            <a:pPr lvl="0"/>
            <a:fld id="{8F88FC0F-C5DC-4403-9FB0-88B4BE92626D}" type="slidenum">
              <a:rPr/>
              <a:pPr lvl="0"/>
              <a:t>‹Nº›</a:t>
            </a:fld>
            <a:endParaRPr lang="es-E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A577B160-8220-4623-BCC0-846B387D6FE9}" type="datetime1">
              <a:rPr lang="es-ES"/>
              <a:pPr lvl="0"/>
              <a:t>25/03/2016</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59412223-71E1-45D5-940E-2B32FC7961EF}" type="slidenum">
              <a:rPr/>
              <a:pPr lvl="0"/>
              <a:t>‹Nº›</a:t>
            </a:fld>
            <a:endParaRPr lang="es-ES"/>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73C1FCB5-A724-4040-91BB-CA324E98111D}" type="datetime1">
              <a:rPr lang="es-ES"/>
              <a:pPr lvl="0"/>
              <a:t>25/03/2016</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EDF22EC0-F818-4A2D-8B21-3789583763A0}" type="slidenum">
              <a:rPr/>
              <a:pPr lvl="0"/>
              <a:t>‹Nº›</a:t>
            </a:fld>
            <a:endParaRPr lang="es-ES"/>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1" compatLnSpc="1"/>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transition/>
  <p:txStyles>
    <p:titleStyle>
      <a:lvl1pPr marL="0" marR="0" lvl="0" indent="0" algn="ctr" defTabSz="914400" rtl="0" fontAlgn="auto" hangingPunct="0">
        <a:lnSpc>
          <a:spcPct val="100000"/>
        </a:lnSpc>
        <a:spcBef>
          <a:spcPts val="0"/>
        </a:spcBef>
        <a:spcAft>
          <a:spcPts val="0"/>
        </a:spcAft>
        <a:buNone/>
        <a:tabLst/>
        <a:defRPr lang="es-ES" sz="4400" b="0" i="0" u="none" strike="noStrike" kern="1200" cap="none" spc="0" baseline="0">
          <a:solidFill>
            <a:srgbClr val="000000"/>
          </a:solidFill>
          <a:uFillTx/>
          <a:latin typeface="Arial" pitchFamily="18"/>
          <a:ea typeface="Microsoft YaHei" pitchFamily="2"/>
          <a:cs typeface="Mangal" pitchFamily="2"/>
        </a:defRPr>
      </a:lvl1pPr>
    </p:titleStyle>
    <p:bodyStyle>
      <a:lvl1pPr marL="0" marR="0" lvl="0" indent="0" defTabSz="914400" rtl="0" fontAlgn="auto" hangingPunct="0">
        <a:lnSpc>
          <a:spcPct val="100000"/>
        </a:lnSpc>
        <a:spcBef>
          <a:spcPts val="0"/>
        </a:spcBef>
        <a:spcAft>
          <a:spcPts val="1415"/>
        </a:spcAft>
        <a:buNone/>
        <a:tabLst/>
        <a:defRPr lang="es-ES" sz="3200" b="0" i="0" u="none" strike="noStrike" kern="1200" cap="none" spc="0" baseline="0">
          <a:solidFill>
            <a:srgbClr val="000000"/>
          </a:solidFill>
          <a:uFillTx/>
          <a:latin typeface="Arial"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título"/>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es-ES"/>
              <a:t>Haga clic para modificar el estilo de título del patrón</a:t>
            </a:r>
          </a:p>
        </p:txBody>
      </p:sp>
      <p:sp>
        <p:nvSpPr>
          <p:cNvPr id="3" name="2 Marcador de texto"/>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898989"/>
                </a:solidFill>
                <a:uFillTx/>
                <a:latin typeface="Calibri"/>
                <a:ea typeface=""/>
                <a:cs typeface=""/>
              </a:defRPr>
            </a:lvl1pPr>
          </a:lstStyle>
          <a:p>
            <a:pPr lvl="0"/>
            <a:fld id="{822990C3-EB18-4DE7-9052-554F01A2A751}" type="datetime1">
              <a:rPr lang="es-ES"/>
              <a:pPr lvl="0"/>
              <a:t>25/03/2016</a:t>
            </a:fld>
            <a:endParaRPr lang="es-ES"/>
          </a:p>
        </p:txBody>
      </p:sp>
      <p:sp>
        <p:nvSpPr>
          <p:cNvPr id="5" name="4 Marcador de pie de página"/>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s-ES" sz="1200" b="0" i="0" u="none" strike="noStrike" kern="1200" cap="none" spc="0" baseline="0">
                <a:solidFill>
                  <a:srgbClr val="898989"/>
                </a:solidFill>
                <a:uFillTx/>
                <a:latin typeface="Calibri"/>
                <a:ea typeface=""/>
                <a:cs typeface=""/>
              </a:defRPr>
            </a:lvl1pPr>
          </a:lstStyle>
          <a:p>
            <a:pPr lvl="0"/>
            <a:endParaRPr lang="es-ES"/>
          </a:p>
        </p:txBody>
      </p:sp>
      <p:sp>
        <p:nvSpPr>
          <p:cNvPr id="6" name="5 Marcador de número de diapositiva"/>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es-ES" sz="1200" b="0" i="0" u="none" strike="noStrike" kern="1200" cap="none" spc="0" baseline="0">
                <a:solidFill>
                  <a:srgbClr val="898989"/>
                </a:solidFill>
                <a:uFillTx/>
                <a:latin typeface="Calibri"/>
                <a:ea typeface=""/>
                <a:cs typeface=""/>
              </a:defRPr>
            </a:lvl1pPr>
          </a:lstStyle>
          <a:p>
            <a:pPr lvl="0"/>
            <a:fld id="{E855A185-C170-426C-9F0C-1D7825DEFC60}" type="slidenum">
              <a:rPr/>
              <a:pPr lvl="0"/>
              <a:t>‹Nº›</a:t>
            </a:fld>
            <a:endParaRPr lang="es-E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ransition/>
  <p:txStyles>
    <p:titleStyle>
      <a:lvl1pPr marL="0" marR="0" lvl="0" indent="0" algn="ctr" defTabSz="914400" rtl="0" fontAlgn="auto" hangingPunct="1">
        <a:lnSpc>
          <a:spcPct val="100000"/>
        </a:lnSpc>
        <a:spcBef>
          <a:spcPts val="0"/>
        </a:spcBef>
        <a:spcAft>
          <a:spcPts val="0"/>
        </a:spcAft>
        <a:buNone/>
        <a:tabLst/>
        <a:defRPr lang="es-ES" sz="4400" b="0" i="0" u="none" strike="noStrike" kern="1200" cap="none" spc="0" baseline="0">
          <a:solidFill>
            <a:srgbClr val="000000"/>
          </a:solidFill>
          <a:uFillTx/>
          <a:latin typeface="Calibri"/>
          <a:ea typeface=""/>
          <a:cs typeface=""/>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s-ES" sz="3200" b="0" i="0" u="none" strike="noStrike" kern="1200" cap="none" spc="0" baseline="0">
          <a:solidFill>
            <a:srgbClr val="000000"/>
          </a:solidFill>
          <a:uFillTx/>
          <a:latin typeface="Calibri"/>
          <a:ea typeface=""/>
          <a:cs typeface=""/>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s-ES" sz="28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5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2636" cy="363958"/>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B7E9C2-85FC-4C7F-8F6B-0011821D06EB}" type="datetime1">
              <a:rPr/>
              <a:pPr/>
              <a:t>24/01/2015</a:t>
            </a:fld>
            <a:endParaRPr/>
          </a:p>
        </p:txBody>
      </p:sp>
      <p:sp>
        <p:nvSpPr>
          <p:cNvPr id="3" name="2 Marcador de pie de página"/>
          <p:cNvSpPr txBox="1">
            <a:spLocks noGrp="1"/>
          </p:cNvSpPr>
          <p:nvPr>
            <p:ph type="ftr" sz="quarter" idx="3"/>
          </p:nvPr>
        </p:nvSpPr>
        <p:spPr>
          <a:xfrm>
            <a:off x="3124075" y="6356515"/>
            <a:ext cx="2894396" cy="363958"/>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2636" cy="363958"/>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3786AA5-D65D-4D50-B7CC-F30C3C2E69FA}" type="slidenum">
              <a:rPr/>
              <a:pPr/>
              <a:t>‹Nº›</a:t>
            </a:fld>
            <a:endParaRPr/>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999" r:id="rId12"/>
  </p:sldLayoutIdLst>
  <p:transition/>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25/03/2016</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100000">
              <a:schemeClr val="hlink"/>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AE64C99D-E634-4ADD-A699-55F33FCD465B}" type="slidenum">
              <a:rPr lang="es-ES" smtClean="0">
                <a:solidFill>
                  <a:srgbClr val="000000"/>
                </a:solidFill>
              </a:rPr>
              <a:pPr fontAlgn="base">
                <a:spcBef>
                  <a:spcPct val="0"/>
                </a:spcBef>
                <a:spcAft>
                  <a:spcPct val="0"/>
                </a:spcAft>
              </a:pPr>
              <a:t>‹Nº›</a:t>
            </a:fld>
            <a:endParaRPr lang="es-E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lvl="0"/>
            <a:fld id="{A577B160-8220-4623-BCC0-846B387D6FE9}" type="datetime1">
              <a:rPr lang="es-ES" smtClean="0"/>
              <a:pPr lvl="0"/>
              <a:t>25/03/2016</a:t>
            </a:fld>
            <a:endParaRPr lang="es-ES"/>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lvl="0"/>
            <a:endParaRPr lang="es-ES"/>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lvl="0"/>
            <a:fld id="{59412223-71E1-45D5-940E-2B32FC7961EF}" type="slidenum">
              <a:rPr lang="es-ES" smtClean="0"/>
              <a:pPr lvl="0"/>
              <a:t>‹Nº›</a:t>
            </a:fld>
            <a:endParaRPr lang="es-ES"/>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Lst>
  <p:transition>
    <p:newsflash/>
  </p:transition>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0.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5.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1.xml"/><Relationship Id="rId1" Type="http://schemas.openxmlformats.org/officeDocument/2006/relationships/vmlDrawing" Target="../drawings/vmlDrawing4.vml"/><Relationship Id="rId5" Type="http://schemas.openxmlformats.org/officeDocument/2006/relationships/image" Target="../media/image27.jpeg"/><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0.xml"/><Relationship Id="rId1" Type="http://schemas.openxmlformats.org/officeDocument/2006/relationships/vmlDrawing" Target="../drawings/vmlDrawing2.v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8067" name="Text Box 3"/>
          <p:cNvSpPr txBox="1">
            <a:spLocks noChangeArrowheads="1"/>
          </p:cNvSpPr>
          <p:nvPr/>
        </p:nvSpPr>
        <p:spPr bwMode="auto">
          <a:xfrm>
            <a:off x="4067175" y="1089025"/>
            <a:ext cx="5457825" cy="3019425"/>
          </a:xfrm>
          <a:prstGeom prst="rect">
            <a:avLst/>
          </a:prstGeom>
          <a:noFill/>
          <a:ln w="9525">
            <a:noFill/>
            <a:miter lim="800000"/>
            <a:headEnd/>
            <a:tailEnd/>
          </a:ln>
          <a:effectLst/>
        </p:spPr>
        <p:txBody>
          <a:bodyPr>
            <a:spAutoFit/>
          </a:bodyPr>
          <a:lstStyle/>
          <a:p>
            <a:pPr fontAlgn="base">
              <a:spcBef>
                <a:spcPct val="0"/>
              </a:spcBef>
              <a:spcAft>
                <a:spcPct val="0"/>
              </a:spcAft>
            </a:pPr>
            <a:r>
              <a:rPr lang="es-ES" sz="4800" b="1" smtClean="0">
                <a:solidFill>
                  <a:srgbClr val="FFFFFF"/>
                </a:solidFill>
              </a:rPr>
              <a:t>¡Da vida!</a:t>
            </a:r>
          </a:p>
          <a:p>
            <a:pPr fontAlgn="base">
              <a:spcBef>
                <a:spcPct val="0"/>
              </a:spcBef>
              <a:spcAft>
                <a:spcPct val="0"/>
              </a:spcAft>
            </a:pPr>
            <a:endParaRPr lang="es-ES" sz="4800" b="1" smtClean="0">
              <a:solidFill>
                <a:srgbClr val="FFFFFF"/>
              </a:solidFill>
            </a:endParaRPr>
          </a:p>
          <a:p>
            <a:pPr fontAlgn="base">
              <a:spcBef>
                <a:spcPct val="0"/>
              </a:spcBef>
              <a:spcAft>
                <a:spcPct val="0"/>
              </a:spcAft>
            </a:pPr>
            <a:r>
              <a:rPr lang="es-ES" sz="4800" b="1" smtClean="0">
                <a:solidFill>
                  <a:srgbClr val="FFFFFF"/>
                </a:solidFill>
              </a:rPr>
              <a:t>¡Disfruta de la vida!</a:t>
            </a:r>
          </a:p>
        </p:txBody>
      </p:sp>
    </p:spTree>
  </p:cSld>
  <p:clrMapOvr>
    <a:masterClrMapping/>
  </p:clrMapOvr>
  <p:transition advClick="0" advTm="3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Text Box 7"/>
          <p:cNvSpPr txBox="1">
            <a:spLocks noChangeArrowheads="1"/>
          </p:cNvSpPr>
          <p:nvPr/>
        </p:nvSpPr>
        <p:spPr bwMode="auto">
          <a:xfrm>
            <a:off x="1600200" y="125413"/>
            <a:ext cx="2012950" cy="914400"/>
          </a:xfrm>
          <a:prstGeom prst="rect">
            <a:avLst/>
          </a:prstGeom>
          <a:noFill/>
          <a:ln w="9525">
            <a:noFill/>
            <a:miter lim="800000"/>
            <a:headEnd/>
            <a:tailEnd/>
          </a:ln>
          <a:effectLst/>
        </p:spPr>
        <p:txBody>
          <a:bodyPr wrap="none">
            <a:spAutoFit/>
          </a:bodyPr>
          <a:lstStyle/>
          <a:p>
            <a:r>
              <a:rPr lang="es-ES" sz="5400"/>
              <a:t>		</a:t>
            </a:r>
            <a:endParaRPr lang="es-ES" sz="5400" b="1"/>
          </a:p>
        </p:txBody>
      </p:sp>
      <p:pic>
        <p:nvPicPr>
          <p:cNvPr id="53259" name="Picture 11" descr="manosconmargarita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3260" name="Text Box 12"/>
          <p:cNvSpPr txBox="1">
            <a:spLocks noChangeArrowheads="1"/>
          </p:cNvSpPr>
          <p:nvPr/>
        </p:nvSpPr>
        <p:spPr bwMode="auto">
          <a:xfrm>
            <a:off x="2463800" y="2479675"/>
            <a:ext cx="3983142" cy="2123658"/>
          </a:xfrm>
          <a:prstGeom prst="rect">
            <a:avLst/>
          </a:prstGeom>
          <a:noFill/>
          <a:ln w="9525">
            <a:noFill/>
            <a:miter lim="800000"/>
            <a:headEnd/>
            <a:tailEnd/>
          </a:ln>
          <a:effectLst/>
        </p:spPr>
        <p:txBody>
          <a:bodyPr wrap="none">
            <a:spAutoFit/>
          </a:bodyPr>
          <a:lstStyle/>
          <a:p>
            <a:endParaRPr lang="es-ES" sz="4400" b="1" dirty="0"/>
          </a:p>
          <a:p>
            <a:r>
              <a:rPr lang="es-ES" sz="4400" b="1" dirty="0">
                <a:solidFill>
                  <a:srgbClr val="FFFF00"/>
                </a:solidFill>
              </a:rPr>
              <a:t>Padre, escucha </a:t>
            </a:r>
          </a:p>
          <a:p>
            <a:r>
              <a:rPr lang="es-ES" sz="4400" b="1" dirty="0">
                <a:solidFill>
                  <a:srgbClr val="FFFF00"/>
                </a:solidFill>
              </a:rPr>
              <a:t>nuestra oración.</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pixers.es/image/1/400/n8nLuk91QtkTOxUeD0WOU8lUUl9MkZ0KntWFncUSwonRblWWfR0Q48jSVYcRfNDXw79QhIEMhoUNhYcRh72MhF3FqzSKhZkaMR3KhRGKm5dRkRHT0NnasiGaho2F0Rni/76/45/13/0076451397/3/vinilo-corazon-de-manos-amistad.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87426" name="Picture 2" descr="http://api.ning.com/files/T*Jd5VJ-te2z3hFnfa4O2dQ4iq-v64AInyJz-ghWeCk2OGnl-kTihykZ8u4P71b*SMhkuqRwoDyHrqzdfJI6Jqgnh2-aAXr-/dibu12abril2015color.jpg?width=737&amp;height=59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108547" name="Object 3"/>
          <p:cNvGraphicFramePr>
            <a:graphicFrameLocks noChangeAspect="1"/>
          </p:cNvGraphicFramePr>
          <p:nvPr/>
        </p:nvGraphicFramePr>
        <p:xfrm>
          <a:off x="7308850" y="404813"/>
          <a:ext cx="1585913" cy="1930400"/>
        </p:xfrm>
        <a:graphic>
          <a:graphicData uri="http://schemas.openxmlformats.org/presentationml/2006/ole">
            <p:oleObj spid="_x0000_s457730" name="Fotografía de Photo Editor" r:id="rId3" imgW="6668431" imgH="4828571" progId="">
              <p:embed/>
            </p:oleObj>
          </a:graphicData>
        </a:graphic>
      </p:graphicFrame>
      <p:sp>
        <p:nvSpPr>
          <p:cNvPr id="108548" name="Text Box 4"/>
          <p:cNvSpPr txBox="1">
            <a:spLocks noChangeArrowheads="1"/>
          </p:cNvSpPr>
          <p:nvPr/>
        </p:nvSpPr>
        <p:spPr bwMode="auto">
          <a:xfrm>
            <a:off x="2392363" y="3033713"/>
            <a:ext cx="184731" cy="646331"/>
          </a:xfrm>
          <a:prstGeom prst="rect">
            <a:avLst/>
          </a:prstGeom>
          <a:noFill/>
          <a:ln w="9525">
            <a:noFill/>
            <a:miter lim="800000"/>
            <a:headEnd/>
            <a:tailEnd/>
          </a:ln>
          <a:effectLst/>
        </p:spPr>
        <p:txBody>
          <a:bodyPr wrap="none">
            <a:spAutoFit/>
          </a:bodyPr>
          <a:lstStyle/>
          <a:p>
            <a:endParaRPr lang="es-ES" b="1" dirty="0">
              <a:solidFill>
                <a:srgbClr val="000000"/>
              </a:solidFill>
            </a:endParaRPr>
          </a:p>
          <a:p>
            <a:endParaRPr lang="es-ES" b="1" dirty="0">
              <a:solidFill>
                <a:srgbClr val="000000"/>
              </a:solidFill>
            </a:endParaRPr>
          </a:p>
        </p:txBody>
      </p:sp>
      <p:sp>
        <p:nvSpPr>
          <p:cNvPr id="6" name="5 CuadroTexto"/>
          <p:cNvSpPr txBox="1"/>
          <p:nvPr/>
        </p:nvSpPr>
        <p:spPr>
          <a:xfrm>
            <a:off x="7072330" y="6000768"/>
            <a:ext cx="1857388" cy="646331"/>
          </a:xfrm>
          <a:prstGeom prst="rect">
            <a:avLst/>
          </a:prstGeom>
          <a:noFill/>
        </p:spPr>
        <p:txBody>
          <a:bodyPr wrap="square" rtlCol="0">
            <a:spAutoFit/>
          </a:bodyPr>
          <a:lstStyle/>
          <a:p>
            <a:r>
              <a:rPr lang="es-ES" sz="3600" b="1" dirty="0" smtClean="0">
                <a:solidFill>
                  <a:srgbClr val="000000"/>
                </a:solidFill>
              </a:rPr>
              <a:t>     </a:t>
            </a:r>
            <a:r>
              <a:rPr lang="es-ES" sz="3200" b="1" dirty="0" smtClean="0">
                <a:solidFill>
                  <a:srgbClr val="000000"/>
                </a:solidFill>
              </a:rPr>
              <a:t>Nº 51</a:t>
            </a:r>
            <a:endParaRPr lang="es-ES" sz="3600" b="1" dirty="0">
              <a:solidFill>
                <a:srgbClr val="000000"/>
              </a:solidFill>
            </a:endParaRPr>
          </a:p>
        </p:txBody>
      </p:sp>
      <p:sp>
        <p:nvSpPr>
          <p:cNvPr id="7" name="6 Rectángulo"/>
          <p:cNvSpPr/>
          <p:nvPr/>
        </p:nvSpPr>
        <p:spPr>
          <a:xfrm>
            <a:off x="251520" y="332656"/>
            <a:ext cx="6606480" cy="523220"/>
          </a:xfrm>
          <a:prstGeom prst="rect">
            <a:avLst/>
          </a:prstGeom>
        </p:spPr>
        <p:txBody>
          <a:bodyPr wrap="square">
            <a:spAutoFit/>
          </a:bodyPr>
          <a:lstStyle/>
          <a:p>
            <a:pPr algn="ctr">
              <a:defRPr sz="1800" b="0" i="0" u="none" strike="noStrike" kern="0" cap="none" spc="0" baseline="0">
                <a:solidFill>
                  <a:srgbClr val="000000"/>
                </a:solidFill>
                <a:uFillTx/>
              </a:defRPr>
            </a:pPr>
            <a:endParaRPr lang="es-ES" sz="2800" b="1" kern="0" dirty="0">
              <a:solidFill>
                <a:srgbClr val="000000"/>
              </a:solidFill>
              <a:latin typeface="Bookman Old Style" pitchFamily="18"/>
              <a:ea typeface="Microsoft YaHei" pitchFamily="2"/>
              <a:cs typeface="Mangal" pitchFamily="2"/>
            </a:endParaRPr>
          </a:p>
        </p:txBody>
      </p:sp>
      <p:sp>
        <p:nvSpPr>
          <p:cNvPr id="8" name="7 Rectángulo"/>
          <p:cNvSpPr/>
          <p:nvPr/>
        </p:nvSpPr>
        <p:spPr>
          <a:xfrm>
            <a:off x="0" y="620688"/>
            <a:ext cx="7596336" cy="5509200"/>
          </a:xfrm>
          <a:prstGeom prst="rect">
            <a:avLst/>
          </a:prstGeom>
        </p:spPr>
        <p:txBody>
          <a:bodyPr wrap="square">
            <a:spAutoFit/>
          </a:bodyPr>
          <a:lstStyle/>
          <a:p>
            <a:pPr>
              <a:defRPr sz="1800" b="0" i="0" u="none" strike="noStrike" kern="0" cap="none" spc="0" baseline="0">
                <a:solidFill>
                  <a:srgbClr val="000000"/>
                </a:solidFill>
                <a:uFillTx/>
              </a:defRPr>
            </a:pPr>
            <a:r>
              <a:rPr lang="es-ES" sz="3200" b="1" dirty="0" smtClean="0">
                <a:solidFill>
                  <a:srgbClr val="000000"/>
                </a:solidFill>
                <a:latin typeface="Constantia" panose="02030602050306030303" pitchFamily="18" charset="0"/>
                <a:ea typeface="Microsoft YaHei" pitchFamily="2"/>
                <a:cs typeface="Mangal" pitchFamily="2"/>
              </a:rPr>
              <a:t>¿Qué te puedo dar que no me hayas dado Tú?</a:t>
            </a:r>
          </a:p>
          <a:p>
            <a:pPr>
              <a:defRPr sz="1800" b="0" i="0" u="none" strike="noStrike" kern="0" cap="none" spc="0" baseline="0">
                <a:solidFill>
                  <a:srgbClr val="000000"/>
                </a:solidFill>
                <a:uFillTx/>
              </a:defRPr>
            </a:pPr>
            <a:r>
              <a:rPr lang="es-ES" sz="3200" b="1" dirty="0" smtClean="0">
                <a:solidFill>
                  <a:srgbClr val="000000"/>
                </a:solidFill>
                <a:latin typeface="Constantia" panose="02030602050306030303" pitchFamily="18" charset="0"/>
                <a:ea typeface="Microsoft YaHei" pitchFamily="2"/>
                <a:cs typeface="Mangal" pitchFamily="2"/>
              </a:rPr>
              <a:t>¿Qué te puedo decir que no me hayas dicho Tú?</a:t>
            </a:r>
          </a:p>
          <a:p>
            <a:pPr>
              <a:defRPr sz="1800" b="0" i="0" u="none" strike="noStrike" kern="0" cap="none" spc="0" baseline="0">
                <a:solidFill>
                  <a:srgbClr val="000000"/>
                </a:solidFill>
                <a:uFillTx/>
              </a:defRPr>
            </a:pPr>
            <a:r>
              <a:rPr lang="es-ES" sz="3200" b="1" dirty="0" smtClean="0">
                <a:solidFill>
                  <a:srgbClr val="000000"/>
                </a:solidFill>
                <a:latin typeface="Constantia" panose="02030602050306030303" pitchFamily="18" charset="0"/>
                <a:ea typeface="Microsoft YaHei" pitchFamily="2"/>
                <a:cs typeface="Mangal" pitchFamily="2"/>
              </a:rPr>
              <a:t>¿Qué puedo hacer por Ti?</a:t>
            </a:r>
          </a:p>
          <a:p>
            <a:pPr>
              <a:defRPr sz="1800" b="0" i="0" u="none" strike="noStrike" kern="0" cap="none" spc="0" baseline="0">
                <a:solidFill>
                  <a:srgbClr val="000000"/>
                </a:solidFill>
                <a:uFillTx/>
              </a:defRPr>
            </a:pPr>
            <a:r>
              <a:rPr lang="es-ES" sz="3200" b="1" dirty="0" smtClean="0">
                <a:solidFill>
                  <a:srgbClr val="000000"/>
                </a:solidFill>
                <a:latin typeface="Constantia" panose="02030602050306030303" pitchFamily="18" charset="0"/>
                <a:ea typeface="Microsoft YaHei" pitchFamily="2"/>
                <a:cs typeface="Mangal" pitchFamily="2"/>
              </a:rPr>
              <a:t>Si yo no puedo hacer nada,</a:t>
            </a:r>
          </a:p>
          <a:p>
            <a:pPr>
              <a:defRPr sz="1800" b="0" i="0" u="none" strike="noStrike" kern="0" cap="none" spc="0" baseline="0">
                <a:solidFill>
                  <a:srgbClr val="000000"/>
                </a:solidFill>
                <a:uFillTx/>
              </a:defRPr>
            </a:pPr>
            <a:r>
              <a:rPr lang="es-ES" sz="3200" b="1" dirty="0" smtClean="0">
                <a:solidFill>
                  <a:srgbClr val="000000"/>
                </a:solidFill>
                <a:latin typeface="Constantia" panose="02030602050306030303" pitchFamily="18" charset="0"/>
                <a:ea typeface="Microsoft YaHei" pitchFamily="2"/>
                <a:cs typeface="Mangal" pitchFamily="2"/>
              </a:rPr>
              <a:t>si yo no puedo hacer nada si no es por Ti, (Señor)</a:t>
            </a:r>
          </a:p>
          <a:p>
            <a:pPr>
              <a:defRPr sz="1800" b="0" i="0" u="none" strike="noStrike" kern="0" cap="none" spc="0" baseline="0">
                <a:solidFill>
                  <a:srgbClr val="000000"/>
                </a:solidFill>
                <a:uFillTx/>
              </a:defRPr>
            </a:pPr>
            <a:r>
              <a:rPr lang="es-ES" sz="3200" b="1" dirty="0" smtClean="0">
                <a:solidFill>
                  <a:srgbClr val="000000"/>
                </a:solidFill>
                <a:latin typeface="Constantia" panose="02030602050306030303" pitchFamily="18" charset="0"/>
                <a:ea typeface="Microsoft YaHei" pitchFamily="2"/>
                <a:cs typeface="Mangal" pitchFamily="2"/>
              </a:rPr>
              <a:t>Todo lo que sé</a:t>
            </a:r>
          </a:p>
          <a:p>
            <a:pPr>
              <a:defRPr sz="1800" b="0" i="0" u="none" strike="noStrike" kern="0" cap="none" spc="0" baseline="0">
                <a:solidFill>
                  <a:srgbClr val="000000"/>
                </a:solidFill>
                <a:uFillTx/>
              </a:defRPr>
            </a:pPr>
            <a:r>
              <a:rPr lang="es-ES" sz="3200" b="1" dirty="0" smtClean="0">
                <a:solidFill>
                  <a:srgbClr val="000000"/>
                </a:solidFill>
                <a:latin typeface="Constantia" panose="02030602050306030303" pitchFamily="18" charset="0"/>
                <a:ea typeface="Microsoft YaHei" pitchFamily="2"/>
                <a:cs typeface="Mangal" pitchFamily="2"/>
              </a:rPr>
              <a:t>todo lo que soy</a:t>
            </a:r>
          </a:p>
          <a:p>
            <a:pPr>
              <a:defRPr sz="1800" b="0" i="0" u="none" strike="noStrike" kern="0" cap="none" spc="0" baseline="0">
                <a:solidFill>
                  <a:srgbClr val="000000"/>
                </a:solidFill>
                <a:uFillTx/>
              </a:defRPr>
            </a:pPr>
            <a:r>
              <a:rPr lang="es-ES" sz="3200" b="1" dirty="0" smtClean="0">
                <a:solidFill>
                  <a:srgbClr val="000000"/>
                </a:solidFill>
                <a:latin typeface="Constantia" panose="02030602050306030303" pitchFamily="18" charset="0"/>
                <a:ea typeface="Microsoft YaHei" pitchFamily="2"/>
                <a:cs typeface="Mangal" pitchFamily="2"/>
              </a:rPr>
              <a:t>todo lo que tengo es Tuyo.</a:t>
            </a:r>
            <a:endParaRPr lang="es-ES" sz="3200" b="1" dirty="0">
              <a:solidFill>
                <a:srgbClr val="000000"/>
              </a:solidFill>
              <a:latin typeface="Constantia" panose="02030602050306030303" pitchFamily="18" charset="0"/>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vive2"/>
          <p:cNvPicPr>
            <a:picLocks noChangeAspect="1" noChangeArrowheads="1"/>
          </p:cNvPicPr>
          <p:nvPr/>
        </p:nvPicPr>
        <p:blipFill>
          <a:blip r:embed="rId2" cstate="print"/>
          <a:srcRect/>
          <a:stretch>
            <a:fillRect/>
          </a:stretch>
        </p:blipFill>
        <p:spPr bwMode="auto">
          <a:xfrm>
            <a:off x="250825" y="260350"/>
            <a:ext cx="8569325" cy="63373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7" y="1052739"/>
            <a:ext cx="7258050" cy="1728188"/>
          </a:xfrm>
        </p:spPr>
        <p:txBody>
          <a:bodyPr>
            <a:normAutofit fontScale="90000"/>
          </a:bodyPr>
          <a:lstStyle/>
          <a:p>
            <a:pPr lvl="0"/>
            <a:r>
              <a:rPr lang="en-GB" i="1" dirty="0"/>
              <a:t/>
            </a:r>
            <a:br>
              <a:rPr lang="en-GB" i="1" dirty="0"/>
            </a:br>
            <a:r>
              <a:rPr lang="en-GB" sz="3200" i="1" dirty="0"/>
              <a:t/>
            </a:r>
            <a:br>
              <a:rPr lang="en-GB" sz="3200" i="1" dirty="0"/>
            </a:br>
            <a:r>
              <a:rPr lang="en-GB" sz="3200" b="1" i="1" dirty="0"/>
              <a:t>HOSANNA - HEY, HOSANNA - HA</a:t>
            </a:r>
            <a:br>
              <a:rPr lang="en-GB" sz="3200" b="1" i="1" dirty="0"/>
            </a:br>
            <a:r>
              <a:rPr lang="en-GB" sz="3200" b="1" i="1" dirty="0"/>
              <a:t>HOSANNA - HEY, HOSANNA - HEY, HOSANNA - HA</a:t>
            </a:r>
            <a:r>
              <a:rPr lang="es-ES" sz="3200" b="1" dirty="0"/>
              <a:t/>
            </a:r>
            <a:br>
              <a:rPr lang="es-ES" sz="3200" b="1" dirty="0"/>
            </a:br>
            <a:r>
              <a:rPr lang="es-ES" sz="3200" b="1" dirty="0"/>
              <a:t>EL ES EL SANTO, EL ES EL HIJO DE MARIA</a:t>
            </a:r>
            <a:br>
              <a:rPr lang="es-ES" sz="3200" b="1" dirty="0"/>
            </a:br>
            <a:r>
              <a:rPr lang="es-ES" sz="3200" b="1" dirty="0"/>
              <a:t>ES EL DIOS DE ISRAEL, EL ES EL HIJO DE DAVID</a:t>
            </a:r>
            <a:r>
              <a:rPr lang="en-GB" sz="3200" b="1" i="1" dirty="0"/>
              <a:t/>
            </a:r>
            <a:br>
              <a:rPr lang="en-GB" sz="3200" b="1" i="1" dirty="0"/>
            </a:br>
            <a:r>
              <a:rPr lang="en-GB" sz="3200" b="1" i="1" dirty="0"/>
              <a:t>HOSANNA - HEY, HOSANNA - HA</a:t>
            </a:r>
            <a:br>
              <a:rPr lang="en-GB" sz="3200" b="1" i="1" dirty="0"/>
            </a:br>
            <a:r>
              <a:rPr lang="en-GB" sz="3200" b="1" i="1" dirty="0"/>
              <a:t>HOSANNA - HEY, HOSANNA - HEY, HOSANNA - HA</a:t>
            </a:r>
          </a:p>
        </p:txBody>
      </p:sp>
      <p:pic>
        <p:nvPicPr>
          <p:cNvPr id="3" name="Picture 4" descr="Hosanna"/>
          <p:cNvPicPr>
            <a:picLocks noChangeAspect="1"/>
          </p:cNvPicPr>
          <p:nvPr/>
        </p:nvPicPr>
        <p:blipFill>
          <a:blip r:embed="rId2" cstate="print"/>
          <a:srcRect/>
          <a:stretch>
            <a:fillRect/>
          </a:stretch>
        </p:blipFill>
        <p:spPr>
          <a:xfrm>
            <a:off x="4716017" y="4149080"/>
            <a:ext cx="4032449" cy="2498726"/>
          </a:xfrm>
          <a:prstGeom prst="rect">
            <a:avLst/>
          </a:prstGeom>
          <a:noFill/>
          <a:ln>
            <a:noFill/>
          </a:ln>
        </p:spPr>
      </p:pic>
      <p:sp>
        <p:nvSpPr>
          <p:cNvPr id="4" name="3 CuadroTexto"/>
          <p:cNvSpPr txBox="1"/>
          <p:nvPr/>
        </p:nvSpPr>
        <p:spPr>
          <a:xfrm>
            <a:off x="467544" y="6165304"/>
            <a:ext cx="1292341" cy="646331"/>
          </a:xfrm>
          <a:prstGeom prst="rect">
            <a:avLst/>
          </a:prstGeom>
          <a:noFill/>
        </p:spPr>
        <p:txBody>
          <a:bodyPr wrap="square" rtlCol="0">
            <a:spAutoFit/>
          </a:bodyPr>
          <a:lstStyle/>
          <a:p>
            <a:r>
              <a:rPr lang="es-ES" sz="3600" b="1" dirty="0" smtClean="0">
                <a:solidFill>
                  <a:prstClr val="black"/>
                </a:solidFill>
              </a:rPr>
              <a:t>N : 55</a:t>
            </a:r>
            <a:endParaRPr lang="es-ES" sz="3600" b="1" dirty="0">
              <a:solidFill>
                <a:prstClr val="black"/>
              </a:solidFill>
            </a:endParaRPr>
          </a:p>
        </p:txBody>
      </p:sp>
    </p:spTree>
  </p:cSld>
  <p:clrMapOvr>
    <a:masterClrMapping/>
  </p:clrMapOvr>
  <p:transition>
    <p:newsfla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descr="flores1"/>
          <p:cNvPicPr>
            <a:picLocks noChangeAspect="1" noChangeArrowheads="1"/>
          </p:cNvPicPr>
          <p:nvPr/>
        </p:nvPicPr>
        <p:blipFill>
          <a:blip r:embed="rId2" cstate="print"/>
          <a:srcRect/>
          <a:stretch>
            <a:fillRect/>
          </a:stretch>
        </p:blipFill>
        <p:spPr bwMode="auto">
          <a:xfrm>
            <a:off x="250825" y="260350"/>
            <a:ext cx="8569325" cy="6337300"/>
          </a:xfrm>
          <a:prstGeom prst="rect">
            <a:avLst/>
          </a:prstGeom>
          <a:noFill/>
        </p:spPr>
      </p:pic>
    </p:spTree>
  </p:cSld>
  <p:clrMapOvr>
    <a:masterClrMapping/>
  </p:clrMapOvr>
  <p:transition>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971413"/>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40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4000" kern="0" dirty="0">
                <a:solidFill>
                  <a:srgbClr val="000000"/>
                </a:solidFill>
                <a:latin typeface="Comic Sans MS" panose="030F0702030302020204" pitchFamily="66" charset="0"/>
                <a:ea typeface="Microsoft YaHei" pitchFamily="2"/>
                <a:cs typeface="Mangal" pitchFamily="2"/>
              </a:rPr>
              <a:t>S</a:t>
            </a:r>
            <a:r>
              <a:rPr lang="es-ES" sz="40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40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4000" kern="0" dirty="0">
                <a:solidFill>
                  <a:srgbClr val="000000"/>
                </a:solidFill>
                <a:latin typeface="Comic Sans MS" panose="030F0702030302020204" pitchFamily="66" charset="0"/>
                <a:ea typeface="Microsoft YaHei" pitchFamily="2"/>
                <a:cs typeface="Mangal" pitchFamily="2"/>
              </a:rPr>
              <a:t>E</a:t>
            </a:r>
            <a:r>
              <a:rPr lang="es-ES" sz="40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40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40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40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40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
        <p:nvSpPr>
          <p:cNvPr id="5" name="4 CuadroTexto"/>
          <p:cNvSpPr txBox="1"/>
          <p:nvPr/>
        </p:nvSpPr>
        <p:spPr>
          <a:xfrm>
            <a:off x="7572396" y="6429396"/>
            <a:ext cx="1571604" cy="584775"/>
          </a:xfrm>
          <a:prstGeom prst="rect">
            <a:avLst/>
          </a:prstGeom>
          <a:noFill/>
        </p:spPr>
        <p:txBody>
          <a:bodyPr wrap="square" rtlCol="0">
            <a:spAutoFit/>
          </a:bodyPr>
          <a:lstStyle/>
          <a:p>
            <a:r>
              <a:rPr lang="es-ES" sz="3200" b="1" dirty="0" smtClean="0"/>
              <a:t>     Nº69</a:t>
            </a:r>
            <a:endParaRPr lang="es-ES" sz="3200" b="1" dirty="0"/>
          </a:p>
        </p:txBody>
      </p:sp>
    </p:spTree>
    <p:extLst>
      <p:ext uri="{BB962C8B-B14F-4D97-AF65-F5344CB8AC3E}">
        <p14:creationId xmlns:p14="http://schemas.microsoft.com/office/powerpoint/2010/main" xmlns="" val="1338200352"/>
      </p:ext>
    </p:extLst>
  </p:cSld>
  <p:clrMapOvr>
    <a:masterClrMapping/>
  </p:clrMapOvr>
  <p:transition>
    <p:newsfla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7355860"/>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4000" dirty="0" smtClean="0">
                <a:solidFill>
                  <a:prstClr val="black"/>
                </a:solidFill>
                <a:latin typeface="Comic Sans MS" panose="030F0702030302020204" pitchFamily="66" charset="0"/>
              </a:rPr>
              <a:t>Cuando vaya a otro lugar tendré, Señor, que abandonar  a mi familia, </a:t>
            </a:r>
          </a:p>
          <a:p>
            <a:pPr algn="ctr"/>
            <a:r>
              <a:rPr lang="es-ES" sz="4000" dirty="0" smtClean="0">
                <a:solidFill>
                  <a:prstClr val="black"/>
                </a:solidFill>
                <a:latin typeface="Comic Sans MS" panose="030F0702030302020204" pitchFamily="66" charset="0"/>
              </a:rPr>
              <a:t>a mis amigos, por seguirte. </a:t>
            </a:r>
          </a:p>
          <a:p>
            <a:pPr algn="ctr"/>
            <a:r>
              <a:rPr lang="es-ES" sz="4000" dirty="0">
                <a:solidFill>
                  <a:prstClr val="black"/>
                </a:solidFill>
                <a:latin typeface="Comic Sans MS" panose="030F0702030302020204" pitchFamily="66" charset="0"/>
              </a:rPr>
              <a:t>P</a:t>
            </a:r>
            <a:r>
              <a:rPr lang="es-ES" sz="40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4000" i="1" kern="0" dirty="0">
                <a:solidFill>
                  <a:srgbClr val="000000"/>
                </a:solidFill>
                <a:latin typeface="Comic Sans MS" panose="030F0702030302020204" pitchFamily="66" charset="0"/>
                <a:ea typeface="Microsoft YaHei" pitchFamily="2"/>
                <a:cs typeface="Mangal" pitchFamily="2"/>
              </a:rPr>
              <a:t>PADRE </a:t>
            </a:r>
            <a:r>
              <a:rPr lang="es-ES" sz="4000" i="1" kern="0" dirty="0" smtClean="0">
                <a:solidFill>
                  <a:srgbClr val="000000"/>
                </a:solidFill>
                <a:latin typeface="Comic Sans MS" panose="030F0702030302020204" pitchFamily="66" charset="0"/>
                <a:ea typeface="Microsoft YaHei" pitchFamily="2"/>
                <a:cs typeface="Mangal" pitchFamily="2"/>
              </a:rPr>
              <a:t>NUESTRO………</a:t>
            </a:r>
            <a:endParaRPr lang="es-ES" sz="4000" b="1" kern="0" dirty="0">
              <a:solidFill>
                <a:prstClr val="black"/>
              </a:solidFill>
              <a:latin typeface="Action Man"/>
            </a:endParaRPr>
          </a:p>
        </p:txBody>
      </p:sp>
    </p:spTree>
    <p:extLst>
      <p:ext uri="{BB962C8B-B14F-4D97-AF65-F5344CB8AC3E}">
        <p14:creationId xmlns:p14="http://schemas.microsoft.com/office/powerpoint/2010/main" xmlns="" val="538578539"/>
      </p:ext>
    </p:extLst>
  </p:cSld>
  <p:clrMapOvr>
    <a:masterClrMapping/>
  </p:clrMapOvr>
  <p:transition>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Ángel\Desktop\Imagen1.jpg"/>
          <p:cNvPicPr>
            <a:picLocks noChangeAspect="1" noChangeArrowheads="1"/>
          </p:cNvPicPr>
          <p:nvPr/>
        </p:nvPicPr>
        <p:blipFill>
          <a:blip r:embed="rId3" cstate="print"/>
          <a:srcRect/>
          <a:stretch>
            <a:fillRect/>
          </a:stretch>
        </p:blipFill>
        <p:spPr bwMode="auto">
          <a:xfrm>
            <a:off x="-36512" y="-27384"/>
            <a:ext cx="9180512" cy="6885384"/>
          </a:xfrm>
          <a:prstGeom prst="rect">
            <a:avLst/>
          </a:prstGeom>
          <a:noFill/>
        </p:spPr>
      </p:pic>
      <p:sp>
        <p:nvSpPr>
          <p:cNvPr id="3" name="2 Rectángulo"/>
          <p:cNvSpPr/>
          <p:nvPr/>
        </p:nvSpPr>
        <p:spPr>
          <a:xfrm>
            <a:off x="428596" y="2708920"/>
            <a:ext cx="8286808" cy="2677656"/>
          </a:xfrm>
          <a:prstGeom prst="rect">
            <a:avLst/>
          </a:prstGeom>
          <a:noFill/>
        </p:spPr>
        <p:txBody>
          <a:bodyPr wrap="square">
            <a:spAutoFit/>
          </a:bodyPr>
          <a:lstStyle/>
          <a:p>
            <a:pPr fontAlgn="auto">
              <a:spcBef>
                <a:spcPts val="0"/>
              </a:spcBef>
              <a:spcAft>
                <a:spcPts val="0"/>
              </a:spcAft>
              <a:defRPr/>
            </a:pPr>
            <a:r>
              <a:rPr lang="es-ES" sz="3600" b="1" dirty="0">
                <a:ln>
                  <a:solidFill>
                    <a:schemeClr val="tx1"/>
                  </a:solidFill>
                </a:ln>
                <a:solidFill>
                  <a:srgbClr val="FFFF00"/>
                </a:solidFill>
                <a:latin typeface="+mn-lt"/>
              </a:rPr>
              <a:t>    		</a:t>
            </a:r>
            <a:r>
              <a:rPr lang="es-ES" sz="6600" b="1" dirty="0">
                <a:ln>
                  <a:solidFill>
                    <a:schemeClr val="tx1"/>
                  </a:solidFill>
                </a:ln>
                <a:solidFill>
                  <a:srgbClr val="FFFF00"/>
                </a:solidFill>
                <a:latin typeface="+mn-lt"/>
              </a:rPr>
              <a:t>Mi paz os dejo…</a:t>
            </a:r>
            <a:endParaRPr lang="es-ES" sz="3600" b="1" dirty="0">
              <a:ln>
                <a:solidFill>
                  <a:schemeClr val="tx1"/>
                </a:solidFill>
              </a:ln>
              <a:solidFill>
                <a:srgbClr val="FFFF00"/>
              </a:solidFill>
              <a:latin typeface="+mn-lt"/>
            </a:endParaRPr>
          </a:p>
          <a:p>
            <a:pPr fontAlgn="auto">
              <a:spcBef>
                <a:spcPts val="0"/>
              </a:spcBef>
              <a:spcAft>
                <a:spcPts val="0"/>
              </a:spcAft>
              <a:defRPr/>
            </a:pPr>
            <a:r>
              <a:rPr lang="es-ES" sz="3600" b="1" dirty="0">
                <a:ln>
                  <a:solidFill>
                    <a:schemeClr val="tx1"/>
                  </a:solidFill>
                </a:ln>
                <a:solidFill>
                  <a:srgbClr val="FFFF00"/>
                </a:solidFill>
                <a:latin typeface="+mn-lt"/>
              </a:rPr>
              <a:t>		</a:t>
            </a:r>
            <a:endParaRPr lang="es-ES" sz="4800" b="1" dirty="0">
              <a:ln>
                <a:solidFill>
                  <a:schemeClr val="tx1"/>
                </a:solidFill>
              </a:ln>
              <a:solidFill>
                <a:srgbClr val="FFFF00"/>
              </a:solidFill>
              <a:latin typeface="+mn-lt"/>
            </a:endParaRPr>
          </a:p>
          <a:p>
            <a:pPr fontAlgn="auto">
              <a:spcBef>
                <a:spcPts val="0"/>
              </a:spcBef>
              <a:spcAft>
                <a:spcPts val="0"/>
              </a:spcAft>
              <a:defRPr/>
            </a:pPr>
            <a:r>
              <a:rPr lang="es-ES" sz="6600" b="1" dirty="0">
                <a:ln>
                  <a:solidFill>
                    <a:schemeClr val="tx1"/>
                  </a:solidFill>
                </a:ln>
                <a:solidFill>
                  <a:srgbClr val="FFFF00"/>
                </a:solidFill>
                <a:latin typeface="+mn-lt"/>
              </a:rPr>
              <a:t>	mi paz os doy…</a:t>
            </a:r>
            <a:endParaRPr lang="es-ES" sz="4400" b="1" dirty="0">
              <a:ln>
                <a:solidFill>
                  <a:schemeClr val="tx1"/>
                </a:solidFill>
              </a:ln>
              <a:solidFill>
                <a:srgbClr val="FFFF00"/>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4" name="Imagen 3"/>
          <p:cNvPicPr>
            <a:picLocks noChangeAspect="1"/>
          </p:cNvPicPr>
          <p:nvPr/>
        </p:nvPicPr>
        <p:blipFill>
          <a:blip r:embed="rId3" cstate="print"/>
          <a:stretch>
            <a:fillRect/>
          </a:stretch>
        </p:blipFill>
        <p:spPr>
          <a:xfrm>
            <a:off x="0" y="-387424"/>
            <a:ext cx="9167688" cy="7245424"/>
          </a:xfrm>
          <a:prstGeom prst="rect">
            <a:avLst/>
          </a:prstGeom>
        </p:spPr>
      </p:pic>
      <p:pic>
        <p:nvPicPr>
          <p:cNvPr id="5" name="Imagen 4"/>
          <p:cNvPicPr>
            <a:picLocks noChangeAspect="1"/>
          </p:cNvPicPr>
          <p:nvPr/>
        </p:nvPicPr>
        <p:blipFill>
          <a:blip r:embed="rId4" cstate="print"/>
          <a:stretch>
            <a:fillRect/>
          </a:stretch>
        </p:blipFill>
        <p:spPr>
          <a:xfrm>
            <a:off x="230094" y="88201"/>
            <a:ext cx="8806402" cy="6221120"/>
          </a:xfrm>
          <a:prstGeom prst="rect">
            <a:avLst/>
          </a:prstGeom>
        </p:spPr>
      </p:pic>
      <p:sp>
        <p:nvSpPr>
          <p:cNvPr id="6" name="5 CuadroTexto"/>
          <p:cNvSpPr txBox="1"/>
          <p:nvPr/>
        </p:nvSpPr>
        <p:spPr>
          <a:xfrm>
            <a:off x="7000892" y="6286520"/>
            <a:ext cx="1785950" cy="523220"/>
          </a:xfrm>
          <a:prstGeom prst="rect">
            <a:avLst/>
          </a:prstGeom>
          <a:noFill/>
        </p:spPr>
        <p:txBody>
          <a:bodyPr wrap="square" rtlCol="0">
            <a:spAutoFit/>
          </a:bodyPr>
          <a:lstStyle/>
          <a:p>
            <a:r>
              <a:rPr lang="es-ES" sz="2400" b="1" dirty="0" smtClean="0"/>
              <a:t>       </a:t>
            </a:r>
            <a:r>
              <a:rPr lang="es-ES" sz="2800" b="1" dirty="0" smtClean="0"/>
              <a:t>Nº  63</a:t>
            </a:r>
            <a:endParaRPr lang="es-ES" sz="2400" b="1" dirty="0"/>
          </a:p>
        </p:txBody>
      </p:sp>
    </p:spTree>
    <p:extLst>
      <p:ext uri="{BB962C8B-B14F-4D97-AF65-F5344CB8AC3E}">
        <p14:creationId xmlns:p14="http://schemas.microsoft.com/office/powerpoint/2010/main" xmlns="" val="110139348"/>
      </p:ext>
    </p:extLst>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graphicFrame>
        <p:nvGraphicFramePr>
          <p:cNvPr id="108547" name="Object 3"/>
          <p:cNvGraphicFramePr>
            <a:graphicFrameLocks noChangeAspect="1"/>
          </p:cNvGraphicFramePr>
          <p:nvPr/>
        </p:nvGraphicFramePr>
        <p:xfrm>
          <a:off x="7596336" y="188640"/>
          <a:ext cx="1298427" cy="1580467"/>
        </p:xfrm>
        <a:graphic>
          <a:graphicData uri="http://schemas.openxmlformats.org/presentationml/2006/ole">
            <p:oleObj spid="_x0000_s322562" name="Fotografía de Photo Editor" r:id="rId3" imgW="6668431" imgH="4828571" progId="">
              <p:embed/>
            </p:oleObj>
          </a:graphicData>
        </a:graphic>
      </p:graphicFrame>
      <p:sp>
        <p:nvSpPr>
          <p:cNvPr id="108548" name="Text Box 4"/>
          <p:cNvSpPr txBox="1">
            <a:spLocks noChangeArrowheads="1"/>
          </p:cNvSpPr>
          <p:nvPr/>
        </p:nvSpPr>
        <p:spPr bwMode="auto">
          <a:xfrm>
            <a:off x="2392363" y="3033713"/>
            <a:ext cx="184731" cy="646331"/>
          </a:xfrm>
          <a:prstGeom prst="rect">
            <a:avLst/>
          </a:prstGeom>
          <a:noFill/>
          <a:ln w="9525">
            <a:noFill/>
            <a:miter lim="800000"/>
            <a:headEnd/>
            <a:tailEnd/>
          </a:ln>
          <a:effectLst/>
        </p:spPr>
        <p:txBody>
          <a:bodyPr wrap="none">
            <a:spAutoFit/>
          </a:bodyPr>
          <a:lstStyle/>
          <a:p>
            <a:endParaRPr lang="es-ES" b="1" dirty="0">
              <a:solidFill>
                <a:srgbClr val="000000"/>
              </a:solidFill>
            </a:endParaRPr>
          </a:p>
          <a:p>
            <a:endParaRPr lang="es-ES" b="1" dirty="0">
              <a:solidFill>
                <a:srgbClr val="000000"/>
              </a:solidFill>
            </a:endParaRPr>
          </a:p>
        </p:txBody>
      </p:sp>
      <p:sp>
        <p:nvSpPr>
          <p:cNvPr id="6" name="5 CuadroTexto"/>
          <p:cNvSpPr txBox="1"/>
          <p:nvPr/>
        </p:nvSpPr>
        <p:spPr>
          <a:xfrm>
            <a:off x="7072330" y="6000768"/>
            <a:ext cx="1857388" cy="646331"/>
          </a:xfrm>
          <a:prstGeom prst="rect">
            <a:avLst/>
          </a:prstGeom>
          <a:noFill/>
        </p:spPr>
        <p:txBody>
          <a:bodyPr wrap="square" rtlCol="0">
            <a:spAutoFit/>
          </a:bodyPr>
          <a:lstStyle/>
          <a:p>
            <a:r>
              <a:rPr lang="es-ES" sz="3600" b="1" dirty="0" smtClean="0">
                <a:solidFill>
                  <a:srgbClr val="000000"/>
                </a:solidFill>
              </a:rPr>
              <a:t>     </a:t>
            </a:r>
            <a:r>
              <a:rPr lang="es-ES" sz="3200" b="1" dirty="0" smtClean="0">
                <a:solidFill>
                  <a:srgbClr val="000000"/>
                </a:solidFill>
              </a:rPr>
              <a:t>Nº 7</a:t>
            </a:r>
            <a:endParaRPr lang="es-ES" sz="3600" b="1" dirty="0">
              <a:solidFill>
                <a:srgbClr val="000000"/>
              </a:solidFill>
            </a:endParaRPr>
          </a:p>
        </p:txBody>
      </p:sp>
      <p:sp>
        <p:nvSpPr>
          <p:cNvPr id="7" name="6 Rectángulo"/>
          <p:cNvSpPr/>
          <p:nvPr/>
        </p:nvSpPr>
        <p:spPr>
          <a:xfrm>
            <a:off x="251520" y="1412775"/>
            <a:ext cx="8496944" cy="584775"/>
          </a:xfrm>
          <a:prstGeom prst="rect">
            <a:avLst/>
          </a:prstGeom>
        </p:spPr>
        <p:txBody>
          <a:bodyPr wrap="square">
            <a:spAutoFit/>
          </a:bodyPr>
          <a:lstStyle/>
          <a:p>
            <a:r>
              <a:rPr lang="es-ES" sz="3200" b="1" dirty="0" smtClean="0">
                <a:solidFill>
                  <a:srgbClr val="000000"/>
                </a:solidFill>
              </a:rPr>
              <a:t> </a:t>
            </a:r>
            <a:endParaRPr lang="pt-BR" sz="3200" b="1" dirty="0" smtClean="0">
              <a:solidFill>
                <a:srgbClr val="000000"/>
              </a:solidFill>
            </a:endParaRPr>
          </a:p>
        </p:txBody>
      </p:sp>
      <p:sp>
        <p:nvSpPr>
          <p:cNvPr id="8" name="7 Rectángulo"/>
          <p:cNvSpPr/>
          <p:nvPr/>
        </p:nvSpPr>
        <p:spPr>
          <a:xfrm>
            <a:off x="0" y="0"/>
            <a:ext cx="7668344" cy="6555641"/>
          </a:xfrm>
          <a:prstGeom prst="rect">
            <a:avLst/>
          </a:prstGeom>
        </p:spPr>
        <p:txBody>
          <a:bodyPr wrap="square">
            <a:spAutoFit/>
          </a:bodyPr>
          <a:lstStyle/>
          <a:p>
            <a:r>
              <a:rPr lang="es-ES" sz="2800" dirty="0" smtClean="0"/>
              <a:t>Cerca del hogar que calienta mi alma</a:t>
            </a:r>
            <a:endParaRPr lang="pt-BR" sz="2800" dirty="0" smtClean="0"/>
          </a:p>
          <a:p>
            <a:r>
              <a:rPr lang="es-ES" sz="2800" dirty="0" smtClean="0"/>
              <a:t>Quiero yo saber lo que en comunidad tu quieres de mi.</a:t>
            </a:r>
          </a:p>
          <a:p>
            <a:r>
              <a:rPr lang="es-ES" sz="2800" dirty="0" smtClean="0"/>
              <a:t>Sintiendo el calor que me da tu palabra</a:t>
            </a:r>
            <a:endParaRPr lang="pt-BR" sz="2800" dirty="0" smtClean="0"/>
          </a:p>
          <a:p>
            <a:r>
              <a:rPr lang="es-ES" sz="2800" dirty="0" smtClean="0"/>
              <a:t>Quiero responder a lo que me pides sin que a nada yo pueda temer.</a:t>
            </a:r>
          </a:p>
          <a:p>
            <a:r>
              <a:rPr lang="es-ES" sz="2800" dirty="0" smtClean="0"/>
              <a:t>A nada , a nada, nunca he de temer,</a:t>
            </a:r>
          </a:p>
          <a:p>
            <a:r>
              <a:rPr lang="es-ES" sz="2800" dirty="0" smtClean="0"/>
              <a:t>Yendo junto a Ti con tus ojos de fe nunca he de temer. (Bis)</a:t>
            </a:r>
          </a:p>
          <a:p>
            <a:r>
              <a:rPr lang="es-ES" sz="2800" dirty="0" smtClean="0"/>
              <a:t>Sólo he de beber de tu fuente de agua,</a:t>
            </a:r>
          </a:p>
          <a:p>
            <a:r>
              <a:rPr lang="es-ES" sz="2800" dirty="0" smtClean="0"/>
              <a:t>Sé que sólo ella será la sacie mi hambre y mi sed.</a:t>
            </a:r>
          </a:p>
          <a:p>
            <a:r>
              <a:rPr lang="es-ES" sz="2800" dirty="0" smtClean="0"/>
              <a:t>Tú eres el Señor que alimenta mi alma,</a:t>
            </a:r>
          </a:p>
          <a:p>
            <a:r>
              <a:rPr lang="es-ES" sz="2800" dirty="0" smtClean="0"/>
              <a:t>Y si hago mi opción de seguirte a Ti nunca jamás yo temeré.</a:t>
            </a:r>
            <a:endParaRPr lang="es-ES" sz="2800" b="1" dirty="0"/>
          </a:p>
        </p:txBody>
      </p:sp>
    </p:spTree>
  </p:cSld>
  <p:clrMapOvr>
    <a:masterClrMapping/>
  </p:clrMapOvr>
  <p:transition>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42418049"/>
      </p:ext>
    </p:extLst>
  </p:cSld>
  <p:clrMapOvr>
    <a:masterClrMapping/>
  </p:clrMapOvr>
  <p:transition>
    <p:newsfla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7675" y="44450"/>
            <a:ext cx="6156325" cy="6813550"/>
          </a:xfrm>
          <a:solidFill>
            <a:srgbClr val="00B050"/>
          </a:solidFill>
        </p:spPr>
        <p:txBody>
          <a:bodyPr>
            <a:normAutofit fontScale="90000"/>
          </a:bodyPr>
          <a:lstStyle/>
          <a:p>
            <a:pPr lvl="0">
              <a:buNone/>
            </a:pPr>
            <a:r>
              <a:rPr lang="es-ES" sz="3600" b="1" dirty="0" smtClean="0"/>
              <a:t/>
            </a:r>
            <a:br>
              <a:rPr lang="es-ES" sz="3600" b="1" dirty="0" smtClean="0"/>
            </a:br>
            <a:r>
              <a:rPr lang="es-ES" b="1" dirty="0" smtClean="0"/>
              <a:t>El señor Dios nos amó</a:t>
            </a:r>
            <a:br>
              <a:rPr lang="es-ES" b="1" dirty="0" smtClean="0"/>
            </a:br>
            <a:r>
              <a:rPr lang="es-ES" b="1" dirty="0" smtClean="0"/>
              <a:t>como nadie amó jamás,</a:t>
            </a:r>
            <a:br>
              <a:rPr lang="es-ES" b="1" dirty="0" smtClean="0"/>
            </a:br>
            <a:r>
              <a:rPr lang="es-ES" b="1" dirty="0" smtClean="0"/>
              <a:t>Él nos guía como estrellas </a:t>
            </a:r>
            <a:br>
              <a:rPr lang="es-ES" b="1" dirty="0" smtClean="0"/>
            </a:br>
            <a:r>
              <a:rPr lang="es-ES" b="1" dirty="0" smtClean="0"/>
              <a:t>cuando no existe la luz,</a:t>
            </a:r>
            <a:br>
              <a:rPr lang="es-ES" b="1" dirty="0" smtClean="0"/>
            </a:br>
            <a:r>
              <a:rPr lang="es-ES" b="1" dirty="0" smtClean="0"/>
              <a:t>Él nos da todo su amor</a:t>
            </a:r>
            <a:br>
              <a:rPr lang="es-ES" b="1" dirty="0" smtClean="0"/>
            </a:br>
            <a:r>
              <a:rPr lang="es-ES" b="1" dirty="0" smtClean="0"/>
              <a:t>mientras la fracción del pan</a:t>
            </a:r>
            <a:br>
              <a:rPr lang="es-ES" b="1" dirty="0" smtClean="0"/>
            </a:br>
            <a:r>
              <a:rPr lang="es-ES" b="1" dirty="0" smtClean="0"/>
              <a:t>es el pan de la amistad</a:t>
            </a:r>
            <a:br>
              <a:rPr lang="es-ES" b="1" dirty="0" smtClean="0"/>
            </a:br>
            <a:r>
              <a:rPr lang="es-ES" b="1" dirty="0" smtClean="0"/>
              <a:t>el pan de Dios.</a:t>
            </a:r>
            <a:br>
              <a:rPr lang="es-ES" b="1" dirty="0" smtClean="0"/>
            </a:br>
            <a:r>
              <a:rPr lang="es-ES" b="1" dirty="0" smtClean="0"/>
              <a:t/>
            </a:r>
            <a:br>
              <a:rPr lang="es-ES" b="1" dirty="0" smtClean="0"/>
            </a:br>
            <a:endParaRPr lang="es-ES" b="1" i="1" dirty="0"/>
          </a:p>
        </p:txBody>
      </p:sp>
      <p:pic>
        <p:nvPicPr>
          <p:cNvPr id="4" name="3 Imagen" descr="C:\Users\GASCRUZ\Desktop\BERTRAND\Sin título 11.png"/>
          <p:cNvPicPr/>
          <p:nvPr/>
        </p:nvPicPr>
        <p:blipFill>
          <a:blip r:embed="rId3" cstate="print"/>
          <a:srcRect/>
          <a:stretch>
            <a:fillRect/>
          </a:stretch>
        </p:blipFill>
        <p:spPr bwMode="auto">
          <a:xfrm>
            <a:off x="0" y="0"/>
            <a:ext cx="3059832" cy="6858000"/>
          </a:xfrm>
          <a:prstGeom prst="rect">
            <a:avLst/>
          </a:prstGeom>
          <a:ln>
            <a:noFill/>
          </a:ln>
          <a:effectLst>
            <a:softEdge rad="112500"/>
          </a:effectLst>
        </p:spPr>
      </p:pic>
      <p:sp>
        <p:nvSpPr>
          <p:cNvPr id="5" name="4 CuadroTexto"/>
          <p:cNvSpPr txBox="1"/>
          <p:nvPr/>
        </p:nvSpPr>
        <p:spPr>
          <a:xfrm>
            <a:off x="7572396" y="6143644"/>
            <a:ext cx="1571604" cy="461665"/>
          </a:xfrm>
          <a:prstGeom prst="rect">
            <a:avLst/>
          </a:prstGeom>
          <a:noFill/>
        </p:spPr>
        <p:txBody>
          <a:bodyPr wrap="square" rtlCol="0">
            <a:spAutoFit/>
          </a:bodyPr>
          <a:lstStyle/>
          <a:p>
            <a:r>
              <a:rPr lang="es-ES" sz="2400" b="1" dirty="0" smtClean="0"/>
              <a:t>     Nº  76</a:t>
            </a:r>
            <a:endParaRPr lang="es-ES" sz="2400" b="1" dirty="0"/>
          </a:p>
        </p:txBody>
      </p:sp>
    </p:spTree>
    <p:extLst>
      <p:ext uri="{BB962C8B-B14F-4D97-AF65-F5344CB8AC3E}">
        <p14:creationId xmlns:p14="http://schemas.microsoft.com/office/powerpoint/2010/main" xmlns="" val="376018667"/>
      </p:ext>
    </p:extLst>
  </p:cSld>
  <p:clrMapOvr>
    <a:masterClrMapping/>
  </p:clrMapOvr>
  <p:transition>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7675" y="44450"/>
            <a:ext cx="6156325" cy="6813550"/>
          </a:xfrm>
          <a:solidFill>
            <a:srgbClr val="00B050"/>
          </a:solidFill>
        </p:spPr>
        <p:txBody>
          <a:bodyPr>
            <a:normAutofit fontScale="90000"/>
          </a:bodyPr>
          <a:lstStyle/>
          <a:p>
            <a:pPr lvl="0">
              <a:buNone/>
            </a:pPr>
            <a:r>
              <a:rPr lang="es-ES" sz="3600" b="1" dirty="0" smtClean="0"/>
              <a:t/>
            </a:r>
            <a:br>
              <a:rPr lang="es-ES" sz="3600" b="1" dirty="0" smtClean="0"/>
            </a:br>
            <a:r>
              <a:rPr lang="es-ES" sz="4800" b="1" i="1" dirty="0" smtClean="0"/>
              <a:t>Es mi cuerpo,</a:t>
            </a:r>
            <a:br>
              <a:rPr lang="es-ES" sz="4800" b="1" i="1" dirty="0" smtClean="0"/>
            </a:br>
            <a:r>
              <a:rPr lang="es-ES" sz="4800" b="1" i="1" dirty="0" smtClean="0"/>
              <a:t>tomad y comed,</a:t>
            </a:r>
            <a:br>
              <a:rPr lang="es-ES" sz="4800" b="1" i="1" dirty="0" smtClean="0"/>
            </a:br>
            <a:r>
              <a:rPr lang="es-ES" sz="4800" b="1" i="1" dirty="0" smtClean="0"/>
              <a:t>esta es mi sangre,</a:t>
            </a:r>
            <a:br>
              <a:rPr lang="es-ES" sz="4800" b="1" i="1" dirty="0" smtClean="0"/>
            </a:br>
            <a:r>
              <a:rPr lang="es-ES" sz="4800" b="1" i="1" dirty="0" smtClean="0"/>
              <a:t>tomad y bebed,</a:t>
            </a:r>
            <a:br>
              <a:rPr lang="es-ES" sz="4800" b="1" i="1" dirty="0" smtClean="0"/>
            </a:br>
            <a:r>
              <a:rPr lang="es-ES" sz="4800" b="1" i="1" dirty="0" smtClean="0"/>
              <a:t>pues yo soy la vida,</a:t>
            </a:r>
            <a:br>
              <a:rPr lang="es-ES" sz="4800" b="1" i="1" dirty="0" smtClean="0"/>
            </a:br>
            <a:r>
              <a:rPr lang="es-ES" sz="4800" b="1" i="1" dirty="0" smtClean="0"/>
              <a:t>yo soy el amor.</a:t>
            </a:r>
            <a:br>
              <a:rPr lang="es-ES" sz="4800" b="1" i="1" dirty="0" smtClean="0"/>
            </a:br>
            <a:r>
              <a:rPr lang="es-ES" sz="4800" b="1" i="1" dirty="0" smtClean="0"/>
              <a:t>¡Oh Señor, condúcenos</a:t>
            </a:r>
            <a:br>
              <a:rPr lang="es-ES" sz="4800" b="1" i="1" dirty="0" smtClean="0"/>
            </a:br>
            <a:r>
              <a:rPr lang="es-ES" sz="4800" b="1" i="1" dirty="0" smtClean="0"/>
              <a:t>hasta tu amor!</a:t>
            </a:r>
            <a:endParaRPr lang="es-ES" sz="4800" b="1" i="1" dirty="0"/>
          </a:p>
        </p:txBody>
      </p:sp>
      <p:pic>
        <p:nvPicPr>
          <p:cNvPr id="5" name="4 Imagen" descr="C:\Users\GASCRUZ\Desktop\BERTRAND\Sin título 11.png"/>
          <p:cNvPicPr/>
          <p:nvPr/>
        </p:nvPicPr>
        <p:blipFill>
          <a:blip r:embed="rId3" cstate="print"/>
          <a:srcRect/>
          <a:stretch>
            <a:fillRect/>
          </a:stretch>
        </p:blipFill>
        <p:spPr bwMode="auto">
          <a:xfrm>
            <a:off x="179512" y="0"/>
            <a:ext cx="2808312" cy="6858000"/>
          </a:xfrm>
          <a:prstGeom prst="rect">
            <a:avLst/>
          </a:prstGeom>
          <a:ln>
            <a:noFill/>
          </a:ln>
          <a:effectLst>
            <a:softEdge rad="112500"/>
          </a:effectLst>
        </p:spPr>
      </p:pic>
    </p:spTree>
    <p:extLst>
      <p:ext uri="{BB962C8B-B14F-4D97-AF65-F5344CB8AC3E}">
        <p14:creationId xmlns:p14="http://schemas.microsoft.com/office/powerpoint/2010/main" xmlns="" val="1387871690"/>
      </p:ext>
    </p:extLst>
  </p:cSld>
  <p:clrMapOvr>
    <a:masterClrMapping/>
  </p:clrMapOvr>
  <p:transition>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sz="quarter"/>
          </p:nvPr>
        </p:nvSpPr>
        <p:spPr/>
        <p:txBody>
          <a:bodyPr/>
          <a:lstStyle/>
          <a:p>
            <a:endParaRPr lang="es-ES"/>
          </a:p>
        </p:txBody>
      </p:sp>
      <p:pic>
        <p:nvPicPr>
          <p:cNvPr id="180227" name="Picture 3" descr="11a48552a43"/>
          <p:cNvPicPr>
            <a:picLocks noGrp="1" noChangeAspect="1" noChangeArrowheads="1"/>
          </p:cNvPicPr>
          <p:nvPr>
            <p:ph sz="quarter" idx="1"/>
          </p:nvPr>
        </p:nvPicPr>
        <p:blipFill>
          <a:blip r:embed="rId3" cstate="print"/>
          <a:stretch>
            <a:fillRect/>
          </a:stretch>
        </p:blipFill>
        <p:spPr>
          <a:xfrm>
            <a:off x="1746656" y="1600200"/>
            <a:ext cx="1459687" cy="2185988"/>
          </a:xfrm>
          <a:noFill/>
          <a:ln/>
        </p:spPr>
      </p:pic>
      <p:pic>
        <p:nvPicPr>
          <p:cNvPr id="180228" name="Picture 4" descr="11a48552a43"/>
          <p:cNvPicPr>
            <a:picLocks noGrp="1" noChangeAspect="1" noChangeArrowheads="1"/>
          </p:cNvPicPr>
          <p:nvPr>
            <p:ph sz="quarter" idx="2"/>
          </p:nvPr>
        </p:nvPicPr>
        <p:blipFill>
          <a:blip r:embed="rId3" cstate="print"/>
          <a:stretch>
            <a:fillRect/>
          </a:stretch>
        </p:blipFill>
        <p:spPr>
          <a:xfrm>
            <a:off x="5937656" y="1600200"/>
            <a:ext cx="1459687" cy="2185988"/>
          </a:xfrm>
          <a:noFill/>
          <a:ln/>
        </p:spPr>
      </p:pic>
      <p:pic>
        <p:nvPicPr>
          <p:cNvPr id="180229" name="Picture 5" descr="11a48552a43"/>
          <p:cNvPicPr>
            <a:picLocks noGrp="1" noChangeAspect="1" noChangeArrowheads="1"/>
          </p:cNvPicPr>
          <p:nvPr>
            <p:ph sz="quarter" idx="3"/>
          </p:nvPr>
        </p:nvPicPr>
        <p:blipFill>
          <a:blip r:embed="rId3" cstate="print"/>
          <a:stretch>
            <a:fillRect/>
          </a:stretch>
        </p:blipFill>
        <p:spPr>
          <a:xfrm>
            <a:off x="1746126" y="3938588"/>
            <a:ext cx="1460747" cy="2187575"/>
          </a:xfrm>
          <a:noFill/>
          <a:ln/>
        </p:spPr>
      </p:pic>
      <p:graphicFrame>
        <p:nvGraphicFramePr>
          <p:cNvPr id="180233" name="Object 9"/>
          <p:cNvGraphicFramePr>
            <a:graphicFrameLocks noGrp="1" noChangeAspect="1"/>
          </p:cNvGraphicFramePr>
          <p:nvPr>
            <p:ph sz="quarter" idx="4"/>
          </p:nvPr>
        </p:nvGraphicFramePr>
        <p:xfrm>
          <a:off x="4651126" y="3938588"/>
          <a:ext cx="4032747" cy="2187575"/>
        </p:xfrm>
        <a:graphic>
          <a:graphicData uri="http://schemas.openxmlformats.org/presentationml/2006/ole">
            <p:oleObj spid="_x0000_s543746" name="Gráfico" r:id="rId4" imgW="4038661" imgH="2190710" progId="MSGraph.Chart.8">
              <p:embed followColorScheme="full"/>
            </p:oleObj>
          </a:graphicData>
        </a:graphic>
      </p:graphicFrame>
      <p:sp>
        <p:nvSpPr>
          <p:cNvPr id="180230" name="Rectangle 6"/>
          <p:cNvSpPr>
            <a:spLocks noChangeArrowheads="1"/>
          </p:cNvSpPr>
          <p:nvPr/>
        </p:nvSpPr>
        <p:spPr bwMode="auto">
          <a:xfrm>
            <a:off x="0" y="0"/>
            <a:ext cx="9144000" cy="6858000"/>
          </a:xfrm>
          <a:prstGeom prst="rect">
            <a:avLst/>
          </a:prstGeom>
          <a:solidFill>
            <a:srgbClr val="0053A6"/>
          </a:solidFill>
          <a:ln w="9525">
            <a:solidFill>
              <a:schemeClr val="tx1"/>
            </a:solidFill>
            <a:miter lim="800000"/>
            <a:headEnd/>
            <a:tailEnd/>
          </a:ln>
          <a:effectLst/>
        </p:spPr>
        <p:txBody>
          <a:bodyPr wrap="none" anchor="ctr"/>
          <a:lstStyle/>
          <a:p>
            <a:pPr algn="ctr" fontAlgn="base">
              <a:spcBef>
                <a:spcPct val="0"/>
              </a:spcBef>
              <a:spcAft>
                <a:spcPct val="0"/>
              </a:spcAft>
            </a:pPr>
            <a:endParaRPr lang="es-ES" sz="4400" smtClean="0">
              <a:solidFill>
                <a:srgbClr val="FFFFFF"/>
              </a:solidFill>
            </a:endParaRPr>
          </a:p>
        </p:txBody>
      </p:sp>
      <p:sp>
        <p:nvSpPr>
          <p:cNvPr id="180232" name="Text Box 8"/>
          <p:cNvSpPr txBox="1">
            <a:spLocks noChangeArrowheads="1"/>
          </p:cNvSpPr>
          <p:nvPr/>
        </p:nvSpPr>
        <p:spPr bwMode="auto">
          <a:xfrm>
            <a:off x="3975100" y="2552700"/>
            <a:ext cx="184150" cy="76200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es-ES" sz="4400" smtClean="0">
              <a:solidFill>
                <a:srgbClr val="FFFFFF"/>
              </a:solidFill>
            </a:endParaRPr>
          </a:p>
        </p:txBody>
      </p:sp>
      <p:pic>
        <p:nvPicPr>
          <p:cNvPr id="180238" name="Picture 14" descr="ELEVA6"/>
          <p:cNvPicPr>
            <a:picLocks noChangeAspect="1" noChangeArrowheads="1"/>
          </p:cNvPicPr>
          <p:nvPr/>
        </p:nvPicPr>
        <p:blipFill>
          <a:blip r:embed="rId5" cstate="print"/>
          <a:srcRect/>
          <a:stretch>
            <a:fillRect/>
          </a:stretch>
        </p:blipFill>
        <p:spPr bwMode="auto">
          <a:xfrm>
            <a:off x="250825" y="476250"/>
            <a:ext cx="8642350" cy="6048375"/>
          </a:xfrm>
          <a:prstGeom prst="rect">
            <a:avLst/>
          </a:prstGeom>
          <a:noFill/>
        </p:spPr>
      </p:pic>
      <p:sp>
        <p:nvSpPr>
          <p:cNvPr id="180239" name="Text Box 15"/>
          <p:cNvSpPr txBox="1">
            <a:spLocks noChangeArrowheads="1"/>
          </p:cNvSpPr>
          <p:nvPr/>
        </p:nvSpPr>
        <p:spPr bwMode="auto">
          <a:xfrm>
            <a:off x="5435600" y="4941888"/>
            <a:ext cx="6056313" cy="1431925"/>
          </a:xfrm>
          <a:prstGeom prst="rect">
            <a:avLst/>
          </a:prstGeom>
          <a:noFill/>
          <a:ln w="9525">
            <a:noFill/>
            <a:miter lim="800000"/>
            <a:headEnd/>
            <a:tailEnd/>
          </a:ln>
          <a:effectLst/>
        </p:spPr>
        <p:txBody>
          <a:bodyPr>
            <a:spAutoFit/>
          </a:bodyPr>
          <a:lstStyle/>
          <a:p>
            <a:pPr fontAlgn="base">
              <a:spcBef>
                <a:spcPct val="0"/>
              </a:spcBef>
              <a:spcAft>
                <a:spcPct val="0"/>
              </a:spcAft>
            </a:pPr>
            <a:r>
              <a:rPr lang="es-ES" sz="4400" b="1" smtClean="0">
                <a:solidFill>
                  <a:srgbClr val="333399"/>
                </a:solidFill>
              </a:rPr>
              <a:t>¡Señor mío </a:t>
            </a:r>
          </a:p>
          <a:p>
            <a:pPr fontAlgn="base">
              <a:spcBef>
                <a:spcPct val="0"/>
              </a:spcBef>
              <a:spcAft>
                <a:spcPct val="0"/>
              </a:spcAft>
            </a:pPr>
            <a:r>
              <a:rPr lang="es-ES" sz="4400" b="1" smtClean="0">
                <a:solidFill>
                  <a:srgbClr val="333399"/>
                </a:solidFill>
              </a:rPr>
              <a:t>y Dios mío!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642" y="548640"/>
            <a:ext cx="8892000" cy="685310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2400" b="1" kern="0" dirty="0" smtClean="0">
                <a:solidFill>
                  <a:srgbClr val="000000"/>
                </a:solidFill>
                <a:ea typeface="Microsoft YaHei" pitchFamily="2"/>
                <a:cs typeface="Mangal" pitchFamily="2"/>
              </a:rPr>
              <a:t>Señor, toma mi vida nueva antes de que la espera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desgaste años en mi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estoy dispuesta a lo que quieras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no importa lo que sea tu llámame a servir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Llévame donde los hombres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necesiten tus palabras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necesiten mis ganas de vivir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donde falte la esperanza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donde falte la alegría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simplemente por no saber de ti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Te doy mi corazón sincero para gritar sin miedo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Tu grandeza, Señor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Tendré mis manos sin cansancio tu historia entre los labios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y fuerza en la oración </a:t>
            </a:r>
            <a:r>
              <a:rPr lang="es-ES" sz="2400" kern="0" dirty="0" smtClean="0">
                <a:solidFill>
                  <a:srgbClr val="000000"/>
                </a:solidFill>
                <a:ea typeface="Microsoft YaHei" pitchFamily="2"/>
                <a:cs typeface="Mangal" pitchFamily="2"/>
              </a:rPr>
              <a:t/>
            </a:r>
            <a:br>
              <a:rPr lang="es-ES" sz="2400" kern="0" dirty="0" smtClean="0">
                <a:solidFill>
                  <a:srgbClr val="000000"/>
                </a:solidFill>
                <a:ea typeface="Microsoft YaHei" pitchFamily="2"/>
                <a:cs typeface="Mangal" pitchFamily="2"/>
              </a:rPr>
            </a:br>
            <a:r>
              <a:rPr lang="es-ES" sz="2400" kern="0" dirty="0" smtClean="0">
                <a:solidFill>
                  <a:srgbClr val="000000"/>
                </a:solidFill>
                <a:ea typeface="Microsoft YaHei" pitchFamily="2"/>
                <a:cs typeface="Mangal" pitchFamily="2"/>
              </a:rPr>
              <a:t/>
            </a:r>
            <a:br>
              <a:rPr lang="es-ES" sz="2400" kern="0" dirty="0" smtClean="0">
                <a:solidFill>
                  <a:srgbClr val="000000"/>
                </a:solidFill>
                <a:ea typeface="Microsoft YaHei" pitchFamily="2"/>
                <a:cs typeface="Mangal" pitchFamily="2"/>
              </a:rPr>
            </a:br>
            <a:endParaRPr lang="es-ES" sz="2400" kern="0" dirty="0" smtClean="0">
              <a:solidFill>
                <a:srgbClr val="000000"/>
              </a:solidFill>
              <a:ea typeface="Microsoft YaHei" pitchFamily="2"/>
              <a:cs typeface="Mangal" pitchFamily="2"/>
            </a:endParaRPr>
          </a:p>
        </p:txBody>
      </p:sp>
      <p:pic>
        <p:nvPicPr>
          <p:cNvPr id="3" name="3 Imagen"/>
          <p:cNvPicPr>
            <a:picLocks noChangeAspect="1"/>
          </p:cNvPicPr>
          <p:nvPr/>
        </p:nvPicPr>
        <p:blipFill>
          <a:blip r:embed="rId3" cstate="print">
            <a:lum/>
            <a:alphaModFix/>
          </a:blip>
          <a:srcRect/>
          <a:stretch>
            <a:fillRect/>
          </a:stretch>
        </p:blipFill>
        <p:spPr>
          <a:xfrm>
            <a:off x="4715999" y="1989002"/>
            <a:ext cx="4189314" cy="2693164"/>
          </a:xfrm>
          <a:prstGeom prst="rect">
            <a:avLst/>
          </a:prstGeom>
          <a:noFill/>
          <a:ln cap="flat">
            <a:noFill/>
          </a:ln>
        </p:spPr>
      </p:pic>
      <p:sp>
        <p:nvSpPr>
          <p:cNvPr id="4" name="3 CuadroTexto"/>
          <p:cNvSpPr txBox="1"/>
          <p:nvPr/>
        </p:nvSpPr>
        <p:spPr>
          <a:xfrm>
            <a:off x="7271792" y="6309320"/>
            <a:ext cx="1872208" cy="584775"/>
          </a:xfrm>
          <a:prstGeom prst="rect">
            <a:avLst/>
          </a:prstGeom>
          <a:noFill/>
        </p:spPr>
        <p:txBody>
          <a:bodyPr wrap="square" rtlCol="0">
            <a:spAutoFit/>
          </a:bodyPr>
          <a:lstStyle/>
          <a:p>
            <a:r>
              <a:rPr lang="es-ES" sz="3200" b="1" dirty="0" smtClean="0"/>
              <a:t>N - 73</a:t>
            </a:r>
            <a:endParaRPr lang="es-ES" sz="3200" b="1" dirty="0"/>
          </a:p>
        </p:txBody>
      </p:sp>
    </p:spTree>
    <p:extLst>
      <p:ext uri="{BB962C8B-B14F-4D97-AF65-F5344CB8AC3E}">
        <p14:creationId xmlns:p14="http://schemas.microsoft.com/office/powerpoint/2010/main" xmlns="" val="6297591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16632"/>
            <a:ext cx="6624736" cy="741672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2400" b="1" kern="0" dirty="0" smtClean="0">
                <a:solidFill>
                  <a:srgbClr val="000000"/>
                </a:solidFill>
                <a:ea typeface="Microsoft YaHei" pitchFamily="2"/>
                <a:cs typeface="Mangal" pitchFamily="2"/>
              </a:rPr>
              <a:t>Llévame donde los hombres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necesiten tus palabras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necesiten mis ganas de vivir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donde falte la esperanza donde falte la alegría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simplemente por no saber de ti</a:t>
            </a:r>
          </a:p>
          <a:p>
            <a:pPr>
              <a:defRPr sz="1800" b="0" i="0" u="none" strike="noStrike" kern="0" cap="none" spc="0" baseline="0">
                <a:solidFill>
                  <a:srgbClr val="000000"/>
                </a:solidFill>
                <a:uFillTx/>
              </a:defRPr>
            </a:pPr>
            <a:r>
              <a:rPr lang="es-ES" sz="2400" b="1" kern="0" dirty="0" smtClean="0">
                <a:solidFill>
                  <a:srgbClr val="000000"/>
                </a:solidFill>
                <a:ea typeface="Microsoft YaHei" pitchFamily="2"/>
                <a:cs typeface="Mangal" pitchFamily="2"/>
              </a:rPr>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Y así en marcha iré cantando por calles predicando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lo bello que es tu amor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Señor tengo alma misionera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condúceme a la tierra que tenga sed de ti</a:t>
            </a:r>
          </a:p>
          <a:p>
            <a:pPr>
              <a:defRPr sz="1800" b="0" i="0" u="none" strike="noStrike" kern="0" cap="none" spc="0" baseline="0">
                <a:solidFill>
                  <a:srgbClr val="000000"/>
                </a:solidFill>
                <a:uFillTx/>
              </a:defRPr>
            </a:pPr>
            <a:endParaRPr lang="es-ES" sz="2400" b="1" kern="0" dirty="0" smtClean="0">
              <a:solidFill>
                <a:srgbClr val="000000"/>
              </a:solidFill>
              <a:ea typeface="Microsoft YaHei" pitchFamily="2"/>
              <a:cs typeface="Mangal" pitchFamily="2"/>
            </a:endParaRPr>
          </a:p>
          <a:p>
            <a:pPr>
              <a:defRPr sz="1800" b="0" i="0" u="none" strike="noStrike" kern="0" cap="none" spc="0" baseline="0">
                <a:solidFill>
                  <a:srgbClr val="000000"/>
                </a:solidFill>
                <a:uFillTx/>
              </a:defRPr>
            </a:pPr>
            <a:r>
              <a:rPr lang="es-ES" sz="2400" b="1" kern="0" dirty="0" smtClean="0">
                <a:solidFill>
                  <a:srgbClr val="000000"/>
                </a:solidFill>
                <a:ea typeface="Microsoft YaHei" pitchFamily="2"/>
                <a:cs typeface="Mangal" pitchFamily="2"/>
              </a:rPr>
              <a:t>Llévame donde los hombres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necesiten tus palabras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necesiten mis ganas de vivir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donde falte la esperanza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donde falte la alegría </a:t>
            </a:r>
            <a:br>
              <a:rPr lang="es-ES" sz="2400" b="1" kern="0" dirty="0" smtClean="0">
                <a:solidFill>
                  <a:srgbClr val="000000"/>
                </a:solidFill>
                <a:ea typeface="Microsoft YaHei" pitchFamily="2"/>
                <a:cs typeface="Mangal" pitchFamily="2"/>
              </a:rPr>
            </a:br>
            <a:r>
              <a:rPr lang="es-ES" sz="2400" b="1" kern="0" dirty="0" smtClean="0">
                <a:solidFill>
                  <a:srgbClr val="000000"/>
                </a:solidFill>
                <a:ea typeface="Microsoft YaHei" pitchFamily="2"/>
                <a:cs typeface="Mangal" pitchFamily="2"/>
              </a:rPr>
              <a:t>simplemente por no saber de ti </a:t>
            </a:r>
            <a:r>
              <a:rPr lang="es-ES" sz="2400" kern="0" dirty="0" smtClean="0">
                <a:solidFill>
                  <a:srgbClr val="000000"/>
                </a:solidFill>
                <a:ea typeface="Microsoft YaHei" pitchFamily="2"/>
                <a:cs typeface="Mangal" pitchFamily="2"/>
              </a:rPr>
              <a:t/>
            </a:r>
            <a:br>
              <a:rPr lang="es-ES" sz="2400" kern="0" dirty="0" smtClean="0">
                <a:solidFill>
                  <a:srgbClr val="000000"/>
                </a:solidFill>
                <a:ea typeface="Microsoft YaHei" pitchFamily="2"/>
                <a:cs typeface="Mangal" pitchFamily="2"/>
              </a:rPr>
            </a:br>
            <a:r>
              <a:rPr lang="es-ES" sz="2400" kern="0" dirty="0" smtClean="0">
                <a:solidFill>
                  <a:srgbClr val="000000"/>
                </a:solidFill>
                <a:ea typeface="Microsoft YaHei" pitchFamily="2"/>
                <a:cs typeface="Mangal" pitchFamily="2"/>
              </a:rPr>
              <a:t/>
            </a:r>
            <a:br>
              <a:rPr lang="es-ES" sz="2400" kern="0" dirty="0" smtClean="0">
                <a:solidFill>
                  <a:srgbClr val="000000"/>
                </a:solidFill>
                <a:ea typeface="Microsoft YaHei" pitchFamily="2"/>
                <a:cs typeface="Mangal" pitchFamily="2"/>
              </a:rPr>
            </a:br>
            <a:r>
              <a:rPr lang="es-ES" kern="0" dirty="0" smtClean="0">
                <a:solidFill>
                  <a:srgbClr val="000000"/>
                </a:solidFill>
                <a:ea typeface="Microsoft YaHei" pitchFamily="2"/>
                <a:cs typeface="Mangal" pitchFamily="2"/>
              </a:rPr>
              <a:t/>
            </a:r>
            <a:br>
              <a:rPr lang="es-ES" kern="0" dirty="0" smtClean="0">
                <a:solidFill>
                  <a:srgbClr val="000000"/>
                </a:solidFill>
                <a:ea typeface="Microsoft YaHei" pitchFamily="2"/>
                <a:cs typeface="Mangal" pitchFamily="2"/>
              </a:rPr>
            </a:br>
            <a:endParaRPr lang="es-ES" kern="0" dirty="0" smtClean="0">
              <a:solidFill>
                <a:srgbClr val="000000"/>
              </a:solidFill>
              <a:ea typeface="Microsoft YaHei" pitchFamily="2"/>
              <a:cs typeface="Mangal" pitchFamily="2"/>
            </a:endParaRPr>
          </a:p>
        </p:txBody>
      </p:sp>
      <p:pic>
        <p:nvPicPr>
          <p:cNvPr id="3" name="3 Imagen"/>
          <p:cNvPicPr>
            <a:picLocks noChangeAspect="1"/>
          </p:cNvPicPr>
          <p:nvPr/>
        </p:nvPicPr>
        <p:blipFill>
          <a:blip r:embed="rId3" cstate="print">
            <a:lum/>
            <a:alphaModFix/>
          </a:blip>
          <a:srcRect/>
          <a:stretch>
            <a:fillRect/>
          </a:stretch>
        </p:blipFill>
        <p:spPr>
          <a:xfrm>
            <a:off x="4428000" y="4004998"/>
            <a:ext cx="4715643" cy="2852644"/>
          </a:xfrm>
          <a:prstGeom prst="rect">
            <a:avLst/>
          </a:prstGeom>
          <a:noFill/>
          <a:ln cap="flat">
            <a:noFill/>
          </a:ln>
        </p:spPr>
      </p:pic>
    </p:spTree>
    <p:extLst>
      <p:ext uri="{BB962C8B-B14F-4D97-AF65-F5344CB8AC3E}">
        <p14:creationId xmlns:p14="http://schemas.microsoft.com/office/powerpoint/2010/main" xmlns="" val="4720344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Rectangle 5"/>
          <p:cNvSpPr/>
          <p:nvPr/>
        </p:nvSpPr>
        <p:spPr>
          <a:xfrm>
            <a:off x="0" y="-357214"/>
            <a:ext cx="5003276" cy="718512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ctr" anchorCtr="1" compatLnSpc="0">
            <a:spAutoFit/>
          </a:bodyPr>
          <a:lstStyle/>
          <a:p>
            <a:pPr algn="ctr">
              <a:defRPr sz="1800" b="0" i="0" u="none" strike="noStrike" kern="0" cap="none" spc="0" baseline="0">
                <a:solidFill>
                  <a:srgbClr val="000000"/>
                </a:solidFill>
                <a:uFillTx/>
              </a:defRPr>
            </a:pPr>
            <a:r>
              <a:rPr lang="es-ES" sz="2400" kern="0" dirty="0" smtClean="0">
                <a:solidFill>
                  <a:srgbClr val="000000"/>
                </a:solidFill>
                <a:ea typeface="Microsoft YaHei" pitchFamily="2"/>
                <a:cs typeface="Mangal" pitchFamily="2"/>
              </a:rPr>
              <a:t>                                                              ROMPE </a:t>
            </a:r>
            <a:r>
              <a:rPr lang="es-ES" sz="2400" kern="0" dirty="0">
                <a:solidFill>
                  <a:srgbClr val="000000"/>
                </a:solidFill>
                <a:ea typeface="Microsoft YaHei" pitchFamily="2"/>
                <a:cs typeface="Mangal" pitchFamily="2"/>
              </a:rPr>
              <a:t>A GOLPES TU SILENCIO</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Y ECHA TU CANCION AL VIENTO</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QUE NO HAY CADENAS QUE CALLEN</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LA VOZ DE TU SENTIMIENTO</a:t>
            </a:r>
          </a:p>
          <a:p>
            <a:pPr algn="ctr">
              <a:defRPr sz="1800" b="0" i="0" u="none" strike="noStrike" kern="0" cap="none" spc="0" baseline="0">
                <a:solidFill>
                  <a:srgbClr val="000000"/>
                </a:solidFill>
                <a:uFillTx/>
              </a:defRPr>
            </a:pPr>
            <a:r>
              <a:rPr lang="es-ES" sz="2400" i="1" kern="0" dirty="0">
                <a:solidFill>
                  <a:srgbClr val="000000"/>
                </a:solidFill>
                <a:ea typeface="Microsoft YaHei" pitchFamily="2"/>
                <a:cs typeface="Mangal" pitchFamily="2"/>
              </a:rPr>
              <a:t>LA, RA, LA, RA, LA, LA, ...</a:t>
            </a:r>
          </a:p>
          <a:p>
            <a:pPr algn="ctr">
              <a:defRPr sz="1800" b="0" i="0" u="none" strike="noStrike" kern="0" cap="none" spc="0" baseline="0">
                <a:solidFill>
                  <a:srgbClr val="000000"/>
                </a:solidFill>
                <a:uFillTx/>
              </a:defRPr>
            </a:pPr>
            <a:endParaRPr lang="es-ES" sz="2400" kern="0" dirty="0">
              <a:solidFill>
                <a:srgbClr val="000000"/>
              </a:solidFill>
              <a:ea typeface="Microsoft YaHei" pitchFamily="2"/>
              <a:cs typeface="Mangal" pitchFamily="2"/>
            </a:endParaRP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SI NO CANTAS COMPAÑERO</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VES LA MUERTE TE ACORRALA</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CANCION QUE NO ES PARA TODOS</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NI ES CANCION NI ES ESPERANZA</a:t>
            </a:r>
          </a:p>
          <a:p>
            <a:pPr algn="ctr">
              <a:defRPr sz="1800" b="0" i="0" u="none" strike="noStrike" kern="0" cap="none" spc="0" baseline="0">
                <a:solidFill>
                  <a:srgbClr val="000000"/>
                </a:solidFill>
                <a:uFillTx/>
              </a:defRPr>
            </a:pPr>
            <a:r>
              <a:rPr lang="es-ES" sz="2400" i="1" kern="0" dirty="0">
                <a:solidFill>
                  <a:srgbClr val="000000"/>
                </a:solidFill>
                <a:ea typeface="Microsoft YaHei" pitchFamily="2"/>
                <a:cs typeface="Mangal" pitchFamily="2"/>
              </a:rPr>
              <a:t>LA, RA, LA, RA, LA, LA, </a:t>
            </a:r>
            <a:r>
              <a:rPr lang="es-ES" i="1" kern="0" dirty="0">
                <a:solidFill>
                  <a:srgbClr val="000000"/>
                </a:solidFill>
                <a:ea typeface="Microsoft YaHei" pitchFamily="2"/>
                <a:cs typeface="Mangal" pitchFamily="2"/>
              </a:rPr>
              <a:t>...</a:t>
            </a:r>
          </a:p>
        </p:txBody>
      </p:sp>
      <p:sp>
        <p:nvSpPr>
          <p:cNvPr id="3" name="Rectangle 6"/>
          <p:cNvSpPr/>
          <p:nvPr/>
        </p:nvSpPr>
        <p:spPr>
          <a:xfrm>
            <a:off x="4787999" y="0"/>
            <a:ext cx="4188601" cy="556948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ctr" anchorCtr="1" compatLnSpc="0">
            <a:spAutoFit/>
          </a:bodyPr>
          <a:lstStyle/>
          <a:p>
            <a:pPr algn="ctr">
              <a:defRPr sz="1800" b="0" i="0" u="none" strike="noStrike" kern="0" cap="none" spc="0" baseline="0">
                <a:solidFill>
                  <a:srgbClr val="000000"/>
                </a:solidFill>
                <a:uFillTx/>
              </a:defRPr>
            </a:pPr>
            <a:r>
              <a:rPr lang="es-ES" sz="2000" kern="0" dirty="0">
                <a:solidFill>
                  <a:srgbClr val="000000"/>
                </a:solidFill>
                <a:ea typeface="Microsoft YaHei" pitchFamily="2"/>
                <a:cs typeface="Mangal" pitchFamily="2"/>
              </a:rPr>
              <a:t>TU CONMIGO Y YO CONTIGO</a:t>
            </a:r>
          </a:p>
          <a:p>
            <a:pPr algn="ctr">
              <a:defRPr sz="1800" b="0" i="0" u="none" strike="noStrike" kern="0" cap="none" spc="0" baseline="0">
                <a:solidFill>
                  <a:srgbClr val="000000"/>
                </a:solidFill>
                <a:uFillTx/>
              </a:defRPr>
            </a:pPr>
            <a:r>
              <a:rPr lang="es-ES" sz="2000" kern="0" dirty="0">
                <a:solidFill>
                  <a:srgbClr val="000000"/>
                </a:solidFill>
                <a:ea typeface="Microsoft YaHei" pitchFamily="2"/>
                <a:cs typeface="Mangal" pitchFamily="2"/>
              </a:rPr>
              <a:t>QUE AHORA TOCA EDIFICAR</a:t>
            </a:r>
          </a:p>
          <a:p>
            <a:pPr algn="ctr">
              <a:defRPr sz="1800" b="0" i="0" u="none" strike="noStrike" kern="0" cap="none" spc="0" baseline="0">
                <a:solidFill>
                  <a:srgbClr val="000000"/>
                </a:solidFill>
                <a:uFillTx/>
              </a:defRPr>
            </a:pPr>
            <a:r>
              <a:rPr lang="es-ES" sz="2000" kern="0" dirty="0">
                <a:solidFill>
                  <a:srgbClr val="000000"/>
                </a:solidFill>
                <a:ea typeface="Microsoft YaHei" pitchFamily="2"/>
                <a:cs typeface="Mangal" pitchFamily="2"/>
              </a:rPr>
              <a:t>TU LE PONDRAS LA PALABRA</a:t>
            </a:r>
          </a:p>
          <a:p>
            <a:pPr algn="ctr">
              <a:defRPr sz="1800" b="0" i="0" u="none" strike="noStrike" kern="0" cap="none" spc="0" baseline="0">
                <a:solidFill>
                  <a:srgbClr val="000000"/>
                </a:solidFill>
                <a:uFillTx/>
              </a:defRPr>
            </a:pPr>
            <a:r>
              <a:rPr lang="es-ES" sz="2000" kern="0" dirty="0">
                <a:solidFill>
                  <a:srgbClr val="000000"/>
                </a:solidFill>
                <a:ea typeface="Microsoft YaHei" pitchFamily="2"/>
                <a:cs typeface="Mangal" pitchFamily="2"/>
              </a:rPr>
              <a:t>Y YO LE PONDRE EL CANTAR</a:t>
            </a:r>
          </a:p>
          <a:p>
            <a:pPr algn="ctr">
              <a:defRPr sz="1800" b="0" i="0" u="none" strike="noStrike" kern="0" cap="none" spc="0" baseline="0">
                <a:solidFill>
                  <a:srgbClr val="000000"/>
                </a:solidFill>
                <a:uFillTx/>
              </a:defRPr>
            </a:pPr>
            <a:endParaRPr lang="es-ES" sz="2000" kern="0" dirty="0">
              <a:solidFill>
                <a:srgbClr val="000000"/>
              </a:solidFill>
              <a:ea typeface="Microsoft YaHei" pitchFamily="2"/>
              <a:cs typeface="Mangal" pitchFamily="2"/>
            </a:endParaRPr>
          </a:p>
          <a:p>
            <a:pPr algn="ctr">
              <a:defRPr sz="1800" b="0" i="0" u="none" strike="noStrike" kern="0" cap="none" spc="0" baseline="0">
                <a:solidFill>
                  <a:srgbClr val="000000"/>
                </a:solidFill>
                <a:uFillTx/>
              </a:defRPr>
            </a:pPr>
            <a:r>
              <a:rPr lang="es-ES" sz="2000" i="1" kern="0" dirty="0">
                <a:solidFill>
                  <a:srgbClr val="000000"/>
                </a:solidFill>
                <a:ea typeface="Microsoft YaHei" pitchFamily="2"/>
                <a:cs typeface="Mangal" pitchFamily="2"/>
              </a:rPr>
              <a:t>LA, RA, LA, RA, LA, LA, ...</a:t>
            </a:r>
          </a:p>
          <a:p>
            <a:pPr algn="ctr">
              <a:defRPr sz="1800" b="0" i="0" u="none" strike="noStrike" kern="0" cap="none" spc="0" baseline="0">
                <a:solidFill>
                  <a:srgbClr val="000000"/>
                </a:solidFill>
                <a:uFillTx/>
              </a:defRPr>
            </a:pPr>
            <a:endParaRPr lang="es-ES" sz="2000" kern="0" dirty="0">
              <a:solidFill>
                <a:srgbClr val="000000"/>
              </a:solidFill>
              <a:ea typeface="Microsoft YaHei" pitchFamily="2"/>
              <a:cs typeface="Mangal" pitchFamily="2"/>
            </a:endParaRPr>
          </a:p>
          <a:p>
            <a:pPr algn="ctr">
              <a:defRPr sz="1800" b="0" i="0" u="none" strike="noStrike" kern="0" cap="none" spc="0" baseline="0">
                <a:solidFill>
                  <a:srgbClr val="000000"/>
                </a:solidFill>
                <a:uFillTx/>
              </a:defRPr>
            </a:pPr>
            <a:r>
              <a:rPr lang="es-ES" sz="2000" kern="0" dirty="0">
                <a:solidFill>
                  <a:srgbClr val="000000"/>
                </a:solidFill>
                <a:ea typeface="Microsoft YaHei" pitchFamily="2"/>
                <a:cs typeface="Mangal" pitchFamily="2"/>
              </a:rPr>
              <a:t>MAS NADIE CANTE VICTORIA</a:t>
            </a:r>
          </a:p>
          <a:p>
            <a:pPr algn="ctr">
              <a:defRPr sz="1800" b="0" i="0" u="none" strike="noStrike" kern="0" cap="none" spc="0" baseline="0">
                <a:solidFill>
                  <a:srgbClr val="000000"/>
                </a:solidFill>
                <a:uFillTx/>
              </a:defRPr>
            </a:pPr>
            <a:r>
              <a:rPr lang="es-ES" sz="2000" kern="0" dirty="0">
                <a:solidFill>
                  <a:srgbClr val="000000"/>
                </a:solidFill>
                <a:ea typeface="Microsoft YaHei" pitchFamily="2"/>
                <a:cs typeface="Mangal" pitchFamily="2"/>
              </a:rPr>
              <a:t>AUNQUE EN EL ESTRIBO ESTE</a:t>
            </a:r>
          </a:p>
          <a:p>
            <a:pPr algn="ctr">
              <a:defRPr sz="1800" b="0" i="0" u="none" strike="noStrike" kern="0" cap="none" spc="0" baseline="0">
                <a:solidFill>
                  <a:srgbClr val="000000"/>
                </a:solidFill>
                <a:uFillTx/>
              </a:defRPr>
            </a:pPr>
            <a:r>
              <a:rPr lang="es-ES" sz="2000" kern="0" dirty="0">
                <a:solidFill>
                  <a:srgbClr val="000000"/>
                </a:solidFill>
                <a:ea typeface="Microsoft YaHei" pitchFamily="2"/>
                <a:cs typeface="Mangal" pitchFamily="2"/>
              </a:rPr>
              <a:t>QUE MUCHOS EN EL ESTRIBO</a:t>
            </a:r>
          </a:p>
          <a:p>
            <a:pPr algn="ctr">
              <a:defRPr sz="1800" b="0" i="0" u="none" strike="noStrike" kern="0" cap="none" spc="0" baseline="0">
                <a:solidFill>
                  <a:srgbClr val="000000"/>
                </a:solidFill>
                <a:uFillTx/>
              </a:defRPr>
            </a:pPr>
            <a:r>
              <a:rPr lang="es-ES" sz="2000" kern="0" dirty="0">
                <a:solidFill>
                  <a:srgbClr val="000000"/>
                </a:solidFill>
                <a:ea typeface="Microsoft YaHei" pitchFamily="2"/>
                <a:cs typeface="Mangal" pitchFamily="2"/>
              </a:rPr>
              <a:t>SE SUELEN QUEDAR DE PIE</a:t>
            </a:r>
          </a:p>
          <a:p>
            <a:pPr algn="ctr">
              <a:defRPr sz="1800" b="0" i="0" u="none" strike="noStrike" kern="0" cap="none" spc="0" baseline="0">
                <a:solidFill>
                  <a:srgbClr val="000000"/>
                </a:solidFill>
                <a:uFillTx/>
              </a:defRPr>
            </a:pPr>
            <a:endParaRPr lang="es-ES" sz="2000" kern="0" dirty="0">
              <a:solidFill>
                <a:srgbClr val="000000"/>
              </a:solidFill>
              <a:ea typeface="Microsoft YaHei" pitchFamily="2"/>
              <a:cs typeface="Mangal" pitchFamily="2"/>
            </a:endParaRPr>
          </a:p>
          <a:p>
            <a:pPr algn="ctr">
              <a:defRPr sz="1800" b="0" i="0" u="none" strike="noStrike" kern="0" cap="none" spc="0" baseline="0">
                <a:solidFill>
                  <a:srgbClr val="000000"/>
                </a:solidFill>
                <a:uFillTx/>
              </a:defRPr>
            </a:pPr>
            <a:r>
              <a:rPr lang="es-ES" sz="2000" i="1" kern="0" dirty="0">
                <a:solidFill>
                  <a:srgbClr val="000000"/>
                </a:solidFill>
                <a:ea typeface="Microsoft YaHei" pitchFamily="2"/>
                <a:cs typeface="Mangal" pitchFamily="2"/>
              </a:rPr>
              <a:t>LA, RA, LA, RA, LA, LA, …</a:t>
            </a:r>
          </a:p>
          <a:p>
            <a:pPr algn="ctr" hangingPunct="0">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4" name="Imagen 6"/>
          <p:cNvPicPr>
            <a:picLocks noChangeAspect="1"/>
          </p:cNvPicPr>
          <p:nvPr/>
        </p:nvPicPr>
        <p:blipFill>
          <a:blip r:embed="rId3" cstate="print"/>
          <a:stretch>
            <a:fillRect/>
          </a:stretch>
        </p:blipFill>
        <p:spPr>
          <a:xfrm>
            <a:off x="4895854" y="5357826"/>
            <a:ext cx="4248146" cy="1500174"/>
          </a:xfrm>
          <a:prstGeom prst="rect">
            <a:avLst/>
          </a:prstGeom>
          <a:noFill/>
          <a:ln>
            <a:noFill/>
          </a:ln>
        </p:spPr>
      </p:pic>
    </p:spTree>
  </p:cSld>
  <p:clrMapOvr>
    <a:masterClrMapping/>
  </p:clrMapOvr>
  <p:transition>
    <p:newsfla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286000" y="474345"/>
            <a:ext cx="5929338" cy="5078313"/>
          </a:xfrm>
          <a:prstGeom prst="rect">
            <a:avLst/>
          </a:prstGeom>
        </p:spPr>
        <p:txBody>
          <a:bodyPr wrap="square">
            <a:spAutoFit/>
          </a:bodyPr>
          <a:lstStyle/>
          <a:p>
            <a:r>
              <a:rPr lang="es-ES" dirty="0" smtClean="0"/>
              <a:t>Señor Jesús, has resucitado para vivir en mí.</a:t>
            </a:r>
          </a:p>
          <a:p>
            <a:r>
              <a:rPr lang="es-ES" dirty="0" smtClean="0"/>
              <a:t>Dame un corazón nuevo,</a:t>
            </a:r>
          </a:p>
          <a:p>
            <a:r>
              <a:rPr lang="es-ES" dirty="0" smtClean="0"/>
              <a:t>Un corazón que no sólo se acuerde</a:t>
            </a:r>
          </a:p>
          <a:p>
            <a:r>
              <a:rPr lang="es-ES" dirty="0" smtClean="0"/>
              <a:t>de lo que los otros tienen que darme.</a:t>
            </a:r>
          </a:p>
          <a:p>
            <a:r>
              <a:rPr lang="es-ES" dirty="0" smtClean="0"/>
              <a:t>Dame un corazón que se acuerde</a:t>
            </a:r>
          </a:p>
          <a:p>
            <a:r>
              <a:rPr lang="es-ES" dirty="0" smtClean="0"/>
              <a:t>de lo que los demás necesitan.</a:t>
            </a:r>
          </a:p>
          <a:p>
            <a:r>
              <a:rPr lang="es-ES" dirty="0" smtClean="0"/>
              <a:t>Que no sea indiferente al dolor</a:t>
            </a:r>
          </a:p>
          <a:p>
            <a:r>
              <a:rPr lang="es-ES" dirty="0" smtClean="0"/>
              <a:t>Y al sufrimiento de los demás,</a:t>
            </a:r>
          </a:p>
          <a:p>
            <a:r>
              <a:rPr lang="es-ES" dirty="0" smtClean="0"/>
              <a:t>sobre todo de los más pobres, desamparados</a:t>
            </a:r>
          </a:p>
          <a:p>
            <a:r>
              <a:rPr lang="es-ES" dirty="0" smtClean="0"/>
              <a:t>y desprotegidos en la sociedad.</a:t>
            </a:r>
          </a:p>
          <a:p>
            <a:r>
              <a:rPr lang="es-ES" dirty="0" smtClean="0"/>
              <a:t>Señor Jesús,</a:t>
            </a:r>
          </a:p>
          <a:p>
            <a:r>
              <a:rPr lang="es-ES" dirty="0" smtClean="0"/>
              <a:t>gracias porque te podemos encontrar</a:t>
            </a:r>
          </a:p>
          <a:p>
            <a:r>
              <a:rPr lang="es-ES" dirty="0" smtClean="0"/>
              <a:t>en el camino de nuestra vida.</a:t>
            </a:r>
          </a:p>
          <a:p>
            <a:r>
              <a:rPr lang="es-ES" dirty="0" smtClean="0"/>
              <a:t>Gracias porque a pesar de nuestras dudas,</a:t>
            </a:r>
          </a:p>
          <a:p>
            <a:r>
              <a:rPr lang="es-ES" dirty="0" smtClean="0"/>
              <a:t>Tú nos iluminas en tu presencia </a:t>
            </a:r>
          </a:p>
          <a:p>
            <a:r>
              <a:rPr lang="es-ES" dirty="0" smtClean="0"/>
              <a:t>Y nos das tu palabra.</a:t>
            </a:r>
          </a:p>
          <a:p>
            <a:r>
              <a:rPr lang="es-ES" dirty="0" smtClean="0"/>
              <a:t>Acompáñanos Señor Jesús,</a:t>
            </a:r>
          </a:p>
          <a:p>
            <a:r>
              <a:rPr lang="es-ES" dirty="0" smtClean="0"/>
              <a:t>sé tú nuestro compañero de camino.</a:t>
            </a:r>
            <a:endParaRPr lang="es-ES" dirty="0"/>
          </a:p>
        </p:txBody>
      </p:sp>
      <p:sp>
        <p:nvSpPr>
          <p:cNvPr id="5" name="4 Rectángulo"/>
          <p:cNvSpPr/>
          <p:nvPr/>
        </p:nvSpPr>
        <p:spPr>
          <a:xfrm>
            <a:off x="7072330" y="4572008"/>
            <a:ext cx="2128846" cy="2200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5 Imagen" descr="C:\Users\eduardo\Desktop\imagen ppt.jpg"/>
          <p:cNvPicPr/>
          <p:nvPr/>
        </p:nvPicPr>
        <p:blipFill>
          <a:blip r:embed="rId2"/>
          <a:srcRect/>
          <a:stretch>
            <a:fillRect/>
          </a:stretch>
        </p:blipFill>
        <p:spPr bwMode="auto">
          <a:xfrm>
            <a:off x="7072330" y="4572008"/>
            <a:ext cx="2071670" cy="2285992"/>
          </a:xfrm>
          <a:prstGeom prst="rect">
            <a:avLst/>
          </a:prstGeom>
          <a:noFill/>
          <a:ln w="9525">
            <a:noFill/>
            <a:miter lim="800000"/>
            <a:headEnd/>
            <a:tailEnd/>
          </a:ln>
        </p:spPr>
      </p:pic>
    </p:spTree>
  </p:cSld>
  <p:clrMapOvr>
    <a:masterClrMapping/>
  </p:clrMapOvr>
  <p:transition>
    <p:newsflash/>
  </p:transition>
</p:sld>
</file>

<file path=ppt/slides/slide3.xml><?xml version="1.0" encoding="utf-8"?>
<p:sld xmlns:a="http://schemas.openxmlformats.org/drawingml/2006/main" xmlns:r="http://schemas.openxmlformats.org/officeDocument/2006/relationships" xmlns:p="http://schemas.openxmlformats.org/presentationml/2006/main">
  <p:cSld name="Slide54">
    <p:spTree>
      <p:nvGrpSpPr>
        <p:cNvPr id="1" name=""/>
        <p:cNvGrpSpPr/>
        <p:nvPr/>
      </p:nvGrpSpPr>
      <p:grpSpPr>
        <a:xfrm>
          <a:off x="0" y="0"/>
          <a:ext cx="0" cy="0"/>
          <a:chOff x="0" y="0"/>
          <a:chExt cx="0" cy="0"/>
        </a:xfrm>
      </p:grpSpPr>
      <p:pic>
        <p:nvPicPr>
          <p:cNvPr id="2" name="2 Imagen" descr="PIDIENDO A DIOS.jpg"/>
          <p:cNvPicPr>
            <a:picLocks noChangeAspect="1"/>
          </p:cNvPicPr>
          <p:nvPr/>
        </p:nvPicPr>
        <p:blipFill>
          <a:blip r:embed="rId2" cstate="print"/>
          <a:stretch>
            <a:fillRect/>
          </a:stretch>
        </p:blipFill>
        <p:spPr>
          <a:xfrm>
            <a:off x="0" y="0"/>
            <a:ext cx="9144000" cy="6858000"/>
          </a:xfrm>
          <a:prstGeom prst="rect">
            <a:avLst/>
          </a:prstGeom>
          <a:noFill/>
          <a:ln>
            <a:noFill/>
          </a:ln>
        </p:spPr>
      </p:pic>
      <p:sp>
        <p:nvSpPr>
          <p:cNvPr id="5" name="4 CuadroTexto"/>
          <p:cNvSpPr txBox="1"/>
          <p:nvPr/>
        </p:nvSpPr>
        <p:spPr>
          <a:xfrm>
            <a:off x="2643174" y="4500570"/>
            <a:ext cx="6500826" cy="2092881"/>
          </a:xfrm>
          <a:prstGeom prst="rect">
            <a:avLst/>
          </a:prstGeom>
          <a:noFill/>
        </p:spPr>
        <p:txBody>
          <a:bodyPr wrap="square" rtlCol="0">
            <a:spAutoFit/>
          </a:bodyPr>
          <a:lstStyle/>
          <a:p>
            <a:r>
              <a:rPr lang="es-ES" sz="2800" b="1" dirty="0" smtClean="0">
                <a:solidFill>
                  <a:schemeClr val="bg1">
                    <a:lumMod val="95000"/>
                  </a:schemeClr>
                </a:solidFill>
              </a:rPr>
              <a:t>Agua lávame, purifícame,</a:t>
            </a:r>
          </a:p>
          <a:p>
            <a:r>
              <a:rPr lang="es-ES" sz="2800" b="1" dirty="0" smtClean="0">
                <a:solidFill>
                  <a:schemeClr val="bg1">
                    <a:lumMod val="95000"/>
                  </a:schemeClr>
                </a:solidFill>
              </a:rPr>
              <a:t>Dame agua tu espíritu, agua lávame.</a:t>
            </a:r>
          </a:p>
          <a:p>
            <a:r>
              <a:rPr lang="es-ES" sz="2800" b="1" dirty="0" smtClean="0">
                <a:solidFill>
                  <a:schemeClr val="bg1">
                    <a:lumMod val="95000"/>
                  </a:schemeClr>
                </a:solidFill>
              </a:rPr>
              <a:t>Agua lávame, purifícame</a:t>
            </a:r>
          </a:p>
          <a:p>
            <a:r>
              <a:rPr lang="es-ES" sz="2800" b="1" dirty="0" smtClean="0">
                <a:solidFill>
                  <a:schemeClr val="bg1">
                    <a:lumMod val="95000"/>
                  </a:schemeClr>
                </a:solidFill>
              </a:rPr>
              <a:t>Dame agua tu espíritu, agua lávame</a:t>
            </a:r>
          </a:p>
          <a:p>
            <a:endParaRPr lang="es-E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algn="ctr">
              <a:defRPr sz="1800" b="0" i="0" u="none" strike="noStrike" kern="0" cap="none" spc="0" baseline="0">
                <a:solidFill>
                  <a:srgbClr val="000000"/>
                </a:solidFill>
                <a:uFillTx/>
              </a:defRPr>
            </a:pPr>
            <a:r>
              <a:rPr lang="es-ES" sz="4000" kern="0">
                <a:solidFill>
                  <a:srgbClr val="FF0000"/>
                </a:solidFill>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Por tu inmensa gloria, te alabamos,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Bendecimos tu amor, te adoramos,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Damos gracias al rey celestial,</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A Dios bueno, a Dios padre</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6186309"/>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Gloria, gloria a Dios</a:t>
            </a:r>
          </a:p>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Gloria, gloria a Dios</a:t>
            </a:r>
          </a:p>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Gloria, gloria a Dios</a:t>
            </a:r>
          </a:p>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Gloria, gloria a Dios</a:t>
            </a:r>
          </a:p>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Por tu inmensa gloria, te alabamos,</a:t>
            </a:r>
          </a:p>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Bendecimos tu amor, te adoramos,</a:t>
            </a:r>
          </a:p>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Damos gracias al rey celestial,</a:t>
            </a:r>
          </a:p>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A Dios bueno, a Dios padre</a:t>
            </a:r>
          </a:p>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Gloria a </a:t>
            </a:r>
            <a:r>
              <a:rPr lang="es-ES" sz="4400" kern="0" dirty="0" smtClean="0">
                <a:solidFill>
                  <a:srgbClr val="000000"/>
                </a:solidFill>
                <a:latin typeface="Berlin Sans FB" panose="020E0602020502020306" pitchFamily="34" charset="0"/>
                <a:ea typeface="Microsoft YaHei" pitchFamily="2"/>
                <a:cs typeface="Mangal" pitchFamily="2"/>
              </a:rPr>
              <a:t>Dios</a:t>
            </a:r>
            <a:endParaRPr lang="es-ES" sz="4400" kern="0" dirty="0">
              <a:solidFill>
                <a:srgbClr val="000000"/>
              </a:solidFill>
              <a:latin typeface="Berlin Sans FB" panose="020E0602020502020306" pitchFamily="34" charset="0"/>
              <a:ea typeface="Microsoft YaHei" pitchFamily="2"/>
              <a:cs typeface="Mangal" pitchFamily="2"/>
            </a:endParaRPr>
          </a:p>
        </p:txBody>
      </p:sp>
    </p:spTree>
    <p:extLst>
      <p:ext uri="{BB962C8B-B14F-4D97-AF65-F5344CB8AC3E}">
        <p14:creationId xmlns="" xmlns:p14="http://schemas.microsoft.com/office/powerpoint/2010/main" val="96537143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arcoiriscolombia.files.wordpress.com/2012/01/gods-word_0001_group-1-copy-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BFBFBF"/>
                </a:solidFill>
                <a:effectLst/>
                <a:latin typeface="Comic Sans MS" pitchFamily="66" charset="0"/>
                <a:ea typeface="Calibri" pitchFamily="34" charset="0"/>
                <a:cs typeface="Arial" pitchFamily="34" charset="0"/>
              </a:rPr>
              <a:t>Job 1, 1.13-22</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CuadroTexto"/>
          <p:cNvSpPr txBox="1"/>
          <p:nvPr/>
        </p:nvSpPr>
        <p:spPr>
          <a:xfrm>
            <a:off x="5580112" y="6309320"/>
            <a:ext cx="792088" cy="369332"/>
          </a:xfrm>
          <a:prstGeom prst="rect">
            <a:avLst/>
          </a:prstGeom>
          <a:noFill/>
        </p:spPr>
        <p:txBody>
          <a:bodyPr wrap="square" rtlCol="0">
            <a:spAutoFit/>
          </a:bodyPr>
          <a:lstStyle/>
          <a:p>
            <a:endParaRPr lang="es-ES" dirty="0"/>
          </a:p>
        </p:txBody>
      </p:sp>
      <p:sp>
        <p:nvSpPr>
          <p:cNvPr id="49766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976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9766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976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9766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2" name="1 CuadroTexto"/>
          <p:cNvSpPr/>
          <p:nvPr/>
        </p:nvSpPr>
        <p:spPr>
          <a:xfrm>
            <a:off x="0" y="1052638"/>
            <a:ext cx="8316001" cy="555516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algn="ctr">
              <a:defRPr sz="1800" b="0" i="0" u="none" strike="noStrike" kern="0" cap="none" spc="0" baseline="0">
                <a:solidFill>
                  <a:srgbClr val="000000"/>
                </a:solidFill>
                <a:uFillTx/>
              </a:defRPr>
            </a:pP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r>
              <a:rPr lang="es-ES" sz="3200" kern="0">
                <a:solidFill>
                  <a:srgbClr val="000000"/>
                </a:solidFill>
                <a:ea typeface="Microsoft YaHei" pitchFamily="2"/>
                <a:cs typeface="Mangal" pitchFamily="2"/>
              </a:rPr>
              <a:t/>
            </a:r>
            <a:br>
              <a:rPr lang="es-ES" sz="3200" kern="0">
                <a:solidFill>
                  <a:srgbClr val="000000"/>
                </a:solidFill>
                <a:ea typeface="Microsoft YaHei" pitchFamily="2"/>
                <a:cs typeface="Mangal" pitchFamily="2"/>
              </a:rPr>
            </a:br>
            <a:endParaRPr lang="es-ES" sz="3200" kern="0">
              <a:solidFill>
                <a:srgbClr val="000000"/>
              </a:solidFill>
              <a:ea typeface="Microsoft YaHei" pitchFamily="2"/>
              <a:cs typeface="Mangal" pitchFamily="2"/>
            </a:endParaRPr>
          </a:p>
        </p:txBody>
      </p:sp>
      <p:sp>
        <p:nvSpPr>
          <p:cNvPr id="3" name="3 CuadroTexto"/>
          <p:cNvSpPr txBox="1"/>
          <p:nvPr/>
        </p:nvSpPr>
        <p:spPr>
          <a:xfrm>
            <a:off x="0" y="0"/>
            <a:ext cx="9144000" cy="9052030"/>
          </a:xfrm>
          <a:prstGeom prst="rect">
            <a:avLst/>
          </a:prstGeom>
          <a:noFill/>
          <a:ln>
            <a:noFill/>
          </a:ln>
        </p:spPr>
        <p:txBody>
          <a:bodyPr vert="horz" wrap="square" lIns="91440" tIns="45720" rIns="91440" bIns="45720" anchor="t" anchorCtr="0" compatLnSpc="0">
            <a:spAutoFit/>
          </a:bodyPr>
          <a:lstStyle/>
          <a:p>
            <a:pPr algn="ctr">
              <a:defRPr sz="1800" b="0" i="0" u="none" strike="noStrike" kern="0" cap="none" spc="0" baseline="0">
                <a:solidFill>
                  <a:srgbClr val="000000"/>
                </a:solidFill>
                <a:uFillTx/>
              </a:defRPr>
            </a:pPr>
            <a:endParaRPr lang="es-ES" sz="4800" kern="0" dirty="0" smtClean="0">
              <a:solidFill>
                <a:prstClr val="white"/>
              </a:solidFill>
              <a:latin typeface="Action Man"/>
              <a:ea typeface="Microsoft YaHei" pitchFamily="2"/>
              <a:cs typeface="Mangal" pitchFamily="2"/>
            </a:endParaRPr>
          </a:p>
          <a:p>
            <a:pPr algn="ctr">
              <a:defRPr sz="1800" b="0" i="0" u="none" strike="noStrike" kern="0" cap="none" spc="0" baseline="0">
                <a:solidFill>
                  <a:srgbClr val="000000"/>
                </a:solidFill>
                <a:uFillTx/>
              </a:defRPr>
            </a:pPr>
            <a:r>
              <a:rPr lang="es-ES" sz="4800" b="1" kern="0" dirty="0" smtClean="0">
                <a:solidFill>
                  <a:srgbClr val="FF0000"/>
                </a:solidFill>
                <a:latin typeface="Action Man"/>
                <a:ea typeface="Microsoft YaHei" pitchFamily="2"/>
                <a:cs typeface="Mangal" pitchFamily="2"/>
              </a:rPr>
              <a:t>Cantaremos Aleluya</a:t>
            </a:r>
            <a:endParaRPr lang="es-ES" sz="4800" b="1" kern="0" dirty="0">
              <a:solidFill>
                <a:srgbClr val="FF0000"/>
              </a:solidFill>
              <a:latin typeface="Action Man"/>
              <a:ea typeface="Microsoft YaHei" pitchFamily="2"/>
              <a:cs typeface="Mangal" pitchFamily="2"/>
            </a:endParaRPr>
          </a:p>
          <a:p>
            <a:pPr algn="ctr">
              <a:defRPr sz="1800" b="0" i="0" u="none" strike="noStrike" kern="0" cap="none" spc="0" baseline="0">
                <a:solidFill>
                  <a:srgbClr val="000000"/>
                </a:solidFill>
                <a:uFillTx/>
              </a:defRPr>
            </a:pPr>
            <a:r>
              <a:rPr lang="es-ES" sz="4800" b="1" kern="0" dirty="0">
                <a:solidFill>
                  <a:srgbClr val="FF0000"/>
                </a:solidFill>
                <a:latin typeface="Action Man"/>
                <a:ea typeface="Microsoft YaHei" pitchFamily="2"/>
                <a:cs typeface="Mangal" pitchFamily="2"/>
              </a:rPr>
              <a:t>      </a:t>
            </a:r>
            <a:r>
              <a:rPr lang="es-ES" sz="4800" b="1" kern="0" dirty="0" smtClean="0">
                <a:solidFill>
                  <a:srgbClr val="FF0000"/>
                </a:solidFill>
                <a:latin typeface="Action Man"/>
                <a:ea typeface="Microsoft YaHei" pitchFamily="2"/>
                <a:cs typeface="Mangal" pitchFamily="2"/>
              </a:rPr>
              <a:t>poniéndonos en pie.</a:t>
            </a:r>
            <a:endParaRPr lang="es-ES" sz="4800" b="1" kern="0" dirty="0">
              <a:solidFill>
                <a:srgbClr val="FF0000"/>
              </a:solidFill>
              <a:latin typeface="Action Man"/>
              <a:ea typeface="Microsoft YaHei" pitchFamily="2"/>
              <a:cs typeface="Mangal" pitchFamily="2"/>
            </a:endParaRPr>
          </a:p>
          <a:p>
            <a:pPr algn="ctr">
              <a:defRPr sz="1800" b="0" i="0" u="none" strike="noStrike" kern="0" cap="none" spc="0" baseline="0">
                <a:solidFill>
                  <a:srgbClr val="000000"/>
                </a:solidFill>
                <a:uFillTx/>
              </a:defRPr>
            </a:pPr>
            <a:r>
              <a:rPr lang="es-ES" sz="4800" b="1" kern="0" dirty="0" smtClean="0">
                <a:solidFill>
                  <a:srgbClr val="FF0000"/>
                </a:solidFill>
                <a:latin typeface="Action Man"/>
                <a:ea typeface="Microsoft YaHei" pitchFamily="2"/>
                <a:cs typeface="Mangal" pitchFamily="2"/>
              </a:rPr>
              <a:t>Elevando nuestras manos, nuestros ojos hacia Él.   </a:t>
            </a:r>
            <a:endParaRPr lang="es-ES" sz="4800" b="1" kern="0" dirty="0">
              <a:solidFill>
                <a:srgbClr val="FF0000"/>
              </a:solidFill>
              <a:latin typeface="Action Man"/>
              <a:ea typeface="Microsoft YaHei" pitchFamily="2"/>
              <a:cs typeface="Mangal" pitchFamily="2"/>
            </a:endParaRPr>
          </a:p>
          <a:p>
            <a:pPr algn="ctr">
              <a:defRPr sz="1800" b="0" i="0" u="none" strike="noStrike" kern="0" cap="none" spc="0" baseline="0">
                <a:solidFill>
                  <a:srgbClr val="000000"/>
                </a:solidFill>
                <a:uFillTx/>
              </a:defRPr>
            </a:pPr>
            <a:r>
              <a:rPr lang="es-ES" sz="4800" b="1" kern="0" dirty="0">
                <a:solidFill>
                  <a:srgbClr val="FF0000"/>
                </a:solidFill>
                <a:latin typeface="Action Man"/>
                <a:ea typeface="Microsoft YaHei" pitchFamily="2"/>
                <a:cs typeface="Mangal" pitchFamily="2"/>
              </a:rPr>
              <a:t>   </a:t>
            </a:r>
            <a:r>
              <a:rPr lang="es-ES" sz="4800" b="1" kern="0" dirty="0" smtClean="0">
                <a:solidFill>
                  <a:srgbClr val="FF0000"/>
                </a:solidFill>
                <a:latin typeface="Action Man"/>
                <a:ea typeface="Microsoft YaHei" pitchFamily="2"/>
                <a:cs typeface="Mangal" pitchFamily="2"/>
              </a:rPr>
              <a:t>Corazones que agradecen y que cantan a la vez,</a:t>
            </a:r>
          </a:p>
          <a:p>
            <a:pPr algn="ctr">
              <a:defRPr sz="1800" b="0" i="0" u="none" strike="noStrike" kern="0" cap="none" spc="0" baseline="0">
                <a:solidFill>
                  <a:srgbClr val="000000"/>
                </a:solidFill>
                <a:uFillTx/>
              </a:defRPr>
            </a:pPr>
            <a:r>
              <a:rPr lang="es-ES" sz="4800" b="1" kern="0" dirty="0" smtClean="0">
                <a:solidFill>
                  <a:srgbClr val="FF0000"/>
                </a:solidFill>
                <a:latin typeface="Action Man"/>
                <a:ea typeface="Microsoft YaHei" pitchFamily="2"/>
                <a:cs typeface="Mangal" pitchFamily="2"/>
              </a:rPr>
              <a:t>aleluyas, aleluyas </a:t>
            </a:r>
          </a:p>
          <a:p>
            <a:pPr algn="ctr">
              <a:defRPr sz="1800" b="0" i="0" u="none" strike="noStrike" kern="0" cap="none" spc="0" baseline="0">
                <a:solidFill>
                  <a:srgbClr val="000000"/>
                </a:solidFill>
                <a:uFillTx/>
              </a:defRPr>
            </a:pPr>
            <a:r>
              <a:rPr lang="es-ES" sz="4800" b="1" kern="0" dirty="0" smtClean="0">
                <a:solidFill>
                  <a:srgbClr val="FF0000"/>
                </a:solidFill>
                <a:latin typeface="Action Man"/>
                <a:ea typeface="Microsoft YaHei" pitchFamily="2"/>
                <a:cs typeface="Mangal" pitchFamily="2"/>
              </a:rPr>
              <a:t>a Yavé.</a:t>
            </a:r>
            <a:r>
              <a:rPr lang="es-ES" sz="4800" b="1" kern="0" dirty="0" smtClean="0">
                <a:solidFill>
                  <a:srgbClr val="FF0000"/>
                </a:solidFill>
                <a:latin typeface="Action Man"/>
                <a:ea typeface="Microsoft YaHei" pitchFamily="2"/>
                <a:cs typeface="Mangal" pitchFamily="2"/>
              </a:rPr>
              <a:t> </a:t>
            </a:r>
            <a:endParaRPr lang="es-ES" sz="4800" b="1" kern="0" dirty="0" smtClean="0">
              <a:solidFill>
                <a:srgbClr val="FF0000"/>
              </a:solidFill>
              <a:latin typeface="Action Man"/>
              <a:ea typeface="Microsoft YaHei" pitchFamily="2"/>
              <a:cs typeface="Mangal" pitchFamily="2"/>
            </a:endParaRPr>
          </a:p>
          <a:p>
            <a:pPr algn="ctr">
              <a:defRPr sz="1800" b="0" i="0" u="none" strike="noStrike" kern="0" cap="none" spc="0" baseline="0">
                <a:solidFill>
                  <a:srgbClr val="000000"/>
                </a:solidFill>
                <a:uFillTx/>
              </a:defRPr>
            </a:pPr>
            <a:endParaRPr lang="es-ES" sz="4800" kern="0" dirty="0" smtClean="0">
              <a:solidFill>
                <a:prstClr val="white"/>
              </a:solidFill>
              <a:latin typeface="Action Man"/>
              <a:ea typeface="Microsoft YaHei" pitchFamily="2"/>
              <a:cs typeface="Mangal" pitchFamily="2"/>
            </a:endParaRPr>
          </a:p>
          <a:p>
            <a:pPr algn="ctr">
              <a:defRPr sz="1800" b="0" i="0" u="none" strike="noStrike" kern="0" cap="none" spc="0" baseline="0">
                <a:solidFill>
                  <a:srgbClr val="000000"/>
                </a:solidFill>
                <a:uFillTx/>
              </a:defRPr>
            </a:pPr>
            <a:endParaRPr lang="es-ES" sz="4800" kern="0" dirty="0" smtClean="0">
              <a:solidFill>
                <a:prstClr val="white"/>
              </a:solidFill>
              <a:latin typeface="Action Man"/>
              <a:ea typeface="Microsoft YaHei" pitchFamily="2"/>
              <a:cs typeface="Mangal" pitchFamily="2"/>
            </a:endParaRPr>
          </a:p>
          <a:p>
            <a:pPr algn="ctr">
              <a:defRPr sz="1800" b="0" i="0" u="none" strike="noStrike" kern="0" cap="none" spc="0" baseline="0">
                <a:solidFill>
                  <a:srgbClr val="000000"/>
                </a:solidFill>
                <a:uFillTx/>
              </a:defRPr>
            </a:pPr>
            <a:r>
              <a:rPr lang="es-ES" sz="4800" kern="0" dirty="0" smtClean="0">
                <a:solidFill>
                  <a:prstClr val="white"/>
                </a:solidFill>
                <a:latin typeface="Action Man"/>
                <a:ea typeface="Microsoft YaHei" pitchFamily="2"/>
                <a:cs typeface="Mangal" pitchFamily="2"/>
              </a:rPr>
              <a:t>                                              nº 36</a:t>
            </a:r>
            <a:endParaRPr lang="es-ES" sz="4800" kern="0" dirty="0">
              <a:solidFill>
                <a:prstClr val="white"/>
              </a:solidFill>
              <a:latin typeface="Action Man"/>
              <a:ea typeface="Microsoft YaHei" pitchFamily="2"/>
              <a:cs typeface="Mangal" pitchFamily="2"/>
            </a:endParaRPr>
          </a:p>
          <a:p>
            <a:pPr algn="ctr">
              <a:defRPr sz="1800" b="0" i="0" u="none" strike="noStrike" kern="0" cap="none" spc="0" baseline="0">
                <a:solidFill>
                  <a:srgbClr val="000000"/>
                </a:solidFill>
                <a:uFillTx/>
              </a:defRPr>
            </a:pPr>
            <a:endParaRPr lang="es-ES" sz="4400" b="1" i="1" kern="0" dirty="0">
              <a:solidFill>
                <a:srgbClr val="000000"/>
              </a:solidFill>
              <a:latin typeface="Action Man"/>
              <a:ea typeface="Microsoft YaHei" pitchFamily="2"/>
              <a:cs typeface="Mangal" pitchFamily="2"/>
            </a:endParaRPr>
          </a:p>
        </p:txBody>
      </p:sp>
    </p:spTree>
    <p:extLst>
      <p:ext uri="{BB962C8B-B14F-4D97-AF65-F5344CB8AC3E}">
        <p14:creationId xmlns:p14="http://schemas.microsoft.com/office/powerpoint/2010/main" xmlns="" val="952020943"/>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Text Box 7"/>
          <p:cNvSpPr txBox="1">
            <a:spLocks noChangeArrowheads="1"/>
          </p:cNvSpPr>
          <p:nvPr/>
        </p:nvSpPr>
        <p:spPr bwMode="auto">
          <a:xfrm>
            <a:off x="-796925" y="4937125"/>
            <a:ext cx="9940925" cy="1311275"/>
          </a:xfrm>
          <a:prstGeom prst="rect">
            <a:avLst/>
          </a:prstGeom>
          <a:noFill/>
          <a:ln w="9525">
            <a:noFill/>
            <a:miter lim="800000"/>
            <a:headEnd/>
            <a:tailEnd/>
          </a:ln>
          <a:effectLst/>
        </p:spPr>
        <p:txBody>
          <a:bodyPr>
            <a:spAutoFit/>
          </a:bodyPr>
          <a:lstStyle/>
          <a:p>
            <a:r>
              <a:rPr lang="es-ES"/>
              <a:t>	</a:t>
            </a:r>
          </a:p>
          <a:p>
            <a:r>
              <a:rPr lang="es-ES"/>
              <a:t>	</a:t>
            </a:r>
            <a:endParaRPr lang="es-ES" b="1">
              <a:solidFill>
                <a:schemeClr val="accent2"/>
              </a:solidFill>
            </a:endParaRPr>
          </a:p>
        </p:txBody>
      </p:sp>
      <p:graphicFrame>
        <p:nvGraphicFramePr>
          <p:cNvPr id="67592" name="Object 8"/>
          <p:cNvGraphicFramePr>
            <a:graphicFrameLocks noChangeAspect="1"/>
          </p:cNvGraphicFramePr>
          <p:nvPr/>
        </p:nvGraphicFramePr>
        <p:xfrm>
          <a:off x="0" y="0"/>
          <a:ext cx="9144000" cy="6858000"/>
        </p:xfrm>
        <a:graphic>
          <a:graphicData uri="http://schemas.openxmlformats.org/presentationml/2006/ole">
            <p:oleObj spid="_x0000_s219138" name="Fotografía de Photo Editor" r:id="rId3" imgW="5714286" imgH="4123810" progId="">
              <p:embed/>
            </p:oleObj>
          </a:graphicData>
        </a:graphic>
      </p:graphicFrame>
      <p:sp>
        <p:nvSpPr>
          <p:cNvPr id="4" name="3 Pergamino horizontal"/>
          <p:cNvSpPr/>
          <p:nvPr/>
        </p:nvSpPr>
        <p:spPr>
          <a:xfrm>
            <a:off x="5857884" y="5357826"/>
            <a:ext cx="2857520"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Juan 20, 19-31</a:t>
            </a:r>
            <a:endParaRPr lang="es-E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2" descr="http://eugenirodriguezadrover.com/index.php/recursos/imagenes/2-imagenes-de-patxi-fano/detail/400-la-paz-de-conocer-a-jesus-resucitado-entre-nosotros?tmpl=component&amp;phocadownload=2"/>
          <p:cNvPicPr>
            <a:picLocks noChangeAspect="1" noChangeArrowheads="1"/>
          </p:cNvPicPr>
          <p:nvPr/>
        </p:nvPicPr>
        <p:blipFill>
          <a:blip r:embed="rId2" cstate="print"/>
          <a:srcRect/>
          <a:stretch>
            <a:fillRect/>
          </a:stretch>
        </p:blipFill>
        <p:spPr bwMode="auto">
          <a:xfrm>
            <a:off x="0" y="0"/>
            <a:ext cx="9137336" cy="6858000"/>
          </a:xfrm>
          <a:prstGeom prst="rect">
            <a:avLst/>
          </a:prstGeom>
          <a:noFill/>
        </p:spPr>
      </p:pic>
      <p:pic>
        <p:nvPicPr>
          <p:cNvPr id="491522" name="Picture 2" descr="http://2.bp.blogspot.com/-nIMrPnRzfFc/U1uBEcFwlrI/AAAAAAAAHos/LpCyrfF9aDA/s1600/PAA2-14_cl.jpg"/>
          <p:cNvPicPr>
            <a:picLocks noChangeAspect="1" noChangeArrowheads="1"/>
          </p:cNvPicPr>
          <p:nvPr/>
        </p:nvPicPr>
        <p:blipFill>
          <a:blip r:embed="rId3"/>
          <a:srcRect/>
          <a:stretch>
            <a:fillRect/>
          </a:stretch>
        </p:blipFill>
        <p:spPr bwMode="auto">
          <a:xfrm>
            <a:off x="0" y="0"/>
            <a:ext cx="9680575" cy="6858000"/>
          </a:xfrm>
          <a:prstGeom prst="rect">
            <a:avLst/>
          </a:prstGeom>
          <a:noFill/>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name="Slide65">
    <p:spTree>
      <p:nvGrpSpPr>
        <p:cNvPr id="1" name=""/>
        <p:cNvGrpSpPr/>
        <p:nvPr/>
      </p:nvGrpSpPr>
      <p:grpSpPr>
        <a:xfrm>
          <a:off x="0" y="0"/>
          <a:ext cx="0" cy="0"/>
          <a:chOff x="0" y="0"/>
          <a:chExt cx="0" cy="0"/>
        </a:xfrm>
      </p:grpSpPr>
      <p:pic>
        <p:nvPicPr>
          <p:cNvPr id="2" name="2 Imagen"/>
          <p:cNvPicPr>
            <a:picLocks noChangeAspect="1"/>
          </p:cNvPicPr>
          <p:nvPr/>
        </p:nvPicPr>
        <p:blipFill>
          <a:blip r:embed="rId3" cstate="print">
            <a:alphaModFix/>
          </a:blip>
          <a:srcRect/>
          <a:stretch>
            <a:fillRect/>
          </a:stretch>
        </p:blipFill>
        <p:spPr>
          <a:xfrm>
            <a:off x="395642" y="0"/>
            <a:ext cx="8424358" cy="6335996"/>
          </a:xfrm>
          <a:prstGeom prst="rect">
            <a:avLst/>
          </a:prstGeom>
          <a:noFill/>
          <a:ln>
            <a:noFill/>
          </a:ln>
        </p:spPr>
      </p:pic>
    </p:spTree>
  </p:cSld>
  <p:clrMapOvr>
    <a:masterClrMapping/>
  </p:clrMapOvr>
  <p:transition/>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yout7 blank En blanc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redeterminado 10">
  <a:themeElements>
    <a:clrScheme name="Vé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4000" b="1"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1124</TotalTime>
  <Words>817</Words>
  <Application>Microsoft Office PowerPoint</Application>
  <PresentationFormat>Presentación en pantalla (4:3)</PresentationFormat>
  <Paragraphs>162</Paragraphs>
  <Slides>27</Slides>
  <Notes>11</Notes>
  <HiddenSlides>0</HiddenSlides>
  <MMClips>0</MMClips>
  <ScaleCrop>false</ScaleCrop>
  <HeadingPairs>
    <vt:vector size="6" baseType="variant">
      <vt:variant>
        <vt:lpstr>Tema</vt:lpstr>
      </vt:variant>
      <vt:variant>
        <vt:i4>7</vt:i4>
      </vt:variant>
      <vt:variant>
        <vt:lpstr>Servidores OLE incrustados</vt:lpstr>
      </vt:variant>
      <vt:variant>
        <vt:i4>2</vt:i4>
      </vt:variant>
      <vt:variant>
        <vt:lpstr>Títulos de diapositiva</vt:lpstr>
      </vt:variant>
      <vt:variant>
        <vt:i4>27</vt:i4>
      </vt:variant>
    </vt:vector>
  </HeadingPairs>
  <TitlesOfParts>
    <vt:vector size="36" baseType="lpstr">
      <vt:lpstr>Predeterminado</vt:lpstr>
      <vt:lpstr>Layout7 blank En blanco</vt:lpstr>
      <vt:lpstr>Tema de Office</vt:lpstr>
      <vt:lpstr>1_Predeterminado 10</vt:lpstr>
      <vt:lpstr>4_Tema de Office</vt:lpstr>
      <vt:lpstr>5_Diseño predeterminado</vt:lpstr>
      <vt:lpstr>Concurrencia</vt:lpstr>
      <vt:lpstr>Fotografía de Photo Editor</vt:lpstr>
      <vt:lpstr>Gráfico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  HOSANNA - HEY, HOSANNA - HA HOSANNA - HEY, HOSANNA - HEY, HOSANNA - HA EL ES EL SANTO, EL ES EL HIJO DE MARIA ES EL DIOS DE ISRAEL, EL ES EL HIJO DE DAVID HOSANNA - HEY, HOSANNA - HA HOSANNA - HEY, HOSANNA - HEY, HOSANNA - HA</vt:lpstr>
      <vt:lpstr>Diapositiva 15</vt:lpstr>
      <vt:lpstr>Diapositiva 16</vt:lpstr>
      <vt:lpstr>Diapositiva 17</vt:lpstr>
      <vt:lpstr>Diapositiva 18</vt:lpstr>
      <vt:lpstr>Diapositiva 19</vt:lpstr>
      <vt:lpstr>Diapositiva 20</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23</vt:lpstr>
      <vt:lpstr>Diapositiva 24</vt:lpstr>
      <vt:lpstr>Diapositiva 25</vt:lpstr>
      <vt:lpstr>Diapositiva 26</vt:lpstr>
      <vt:lpstr>Diapositiva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Consuelo</dc:creator>
  <cp:lastModifiedBy>eduardo gascón gimeno</cp:lastModifiedBy>
  <cp:revision>77</cp:revision>
  <dcterms:modified xsi:type="dcterms:W3CDTF">2016-03-25T17:47:35Z</dcterms:modified>
</cp:coreProperties>
</file>