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26"/>
  </p:notesMasterIdLst>
  <p:handoutMasterIdLst>
    <p:handoutMasterId r:id="rId27"/>
  </p:handoutMasterIdLst>
  <p:sldIdLst>
    <p:sldId id="256" r:id="rId5"/>
    <p:sldId id="257" r:id="rId6"/>
    <p:sldId id="258" r:id="rId7"/>
    <p:sldId id="265" r:id="rId8"/>
    <p:sldId id="273" r:id="rId9"/>
    <p:sldId id="266" r:id="rId10"/>
    <p:sldId id="305" r:id="rId11"/>
    <p:sldId id="272" r:id="rId12"/>
    <p:sldId id="299" r:id="rId13"/>
    <p:sldId id="274" r:id="rId14"/>
    <p:sldId id="275" r:id="rId15"/>
    <p:sldId id="294" r:id="rId16"/>
    <p:sldId id="279" r:id="rId17"/>
    <p:sldId id="280" r:id="rId18"/>
    <p:sldId id="278" r:id="rId19"/>
    <p:sldId id="282" r:id="rId20"/>
    <p:sldId id="296" r:id="rId21"/>
    <p:sldId id="300" r:id="rId22"/>
    <p:sldId id="301" r:id="rId23"/>
    <p:sldId id="292" r:id="rId24"/>
    <p:sldId id="302"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595" autoAdjust="0"/>
  </p:normalViewPr>
  <p:slideViewPr>
    <p:cSldViewPr>
      <p:cViewPr varScale="1">
        <p:scale>
          <a:sx n="47" d="100"/>
          <a:sy n="47" d="100"/>
        </p:scale>
        <p:origin x="-1182" y="-90"/>
      </p:cViewPr>
      <p:guideLst>
        <p:guide orient="horz" pos="2160"/>
        <p:guide pos="2880"/>
      </p:guideLst>
    </p:cSldViewPr>
  </p:slideViewPr>
  <p:outlineViewPr>
    <p:cViewPr>
      <p:scale>
        <a:sx n="33" d="100"/>
        <a:sy n="33" d="100"/>
      </p:scale>
      <p:origin x="0" y="1194"/>
    </p:cViewPr>
  </p:outlineViewPr>
  <p:notesTextViewPr>
    <p:cViewPr>
      <p:scale>
        <a:sx n="100" d="100"/>
        <a:sy n="100" d="100"/>
      </p:scale>
      <p:origin x="0" y="0"/>
    </p:cViewPr>
  </p:notesTextViewPr>
  <p:sorterViewPr>
    <p:cViewPr>
      <p:scale>
        <a:sx n="66" d="100"/>
        <a:sy n="66" d="100"/>
      </p:scale>
      <p:origin x="0" y="9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76170" cy="456898"/>
          </a:xfrm>
          <a:prstGeom prst="rect">
            <a:avLst/>
          </a:prstGeom>
          <a:noFill/>
          <a:ln>
            <a:noFill/>
          </a:ln>
        </p:spPr>
        <p:txBody>
          <a:bodyPr vert="horz" wrap="square" lIns="78903" tIns="39456" rIns="78903" bIns="39456"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3" name="2 Marcador de fecha"/>
          <p:cNvSpPr txBox="1">
            <a:spLocks noGrp="1"/>
          </p:cNvSpPr>
          <p:nvPr>
            <p:ph type="dt" sz="quarter" idx="1"/>
          </p:nvPr>
        </p:nvSpPr>
        <p:spPr>
          <a:xfrm>
            <a:off x="3881792" y="0"/>
            <a:ext cx="2976170" cy="456898"/>
          </a:xfrm>
          <a:prstGeom prst="rect">
            <a:avLst/>
          </a:prstGeom>
          <a:noFill/>
          <a:ln>
            <a:noFill/>
          </a:ln>
        </p:spPr>
        <p:txBody>
          <a:bodyPr vert="horz" wrap="square" lIns="78903" tIns="39456" rIns="78903" bIns="39456"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4" name="3 Marcador de pie de página"/>
          <p:cNvSpPr txBox="1">
            <a:spLocks noGrp="1"/>
          </p:cNvSpPr>
          <p:nvPr>
            <p:ph type="ftr" sz="quarter" idx="2"/>
          </p:nvPr>
        </p:nvSpPr>
        <p:spPr>
          <a:xfrm>
            <a:off x="0" y="8686955"/>
            <a:ext cx="2976170" cy="456898"/>
          </a:xfrm>
          <a:prstGeom prst="rect">
            <a:avLst/>
          </a:prstGeom>
          <a:noFill/>
          <a:ln>
            <a:noFill/>
          </a:ln>
        </p:spPr>
        <p:txBody>
          <a:bodyPr vert="horz" wrap="square" lIns="78903" tIns="39456" rIns="78903" bIns="39456"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5" name="4 Marcador de número de diapositiva"/>
          <p:cNvSpPr txBox="1">
            <a:spLocks noGrp="1"/>
          </p:cNvSpPr>
          <p:nvPr>
            <p:ph type="sldNum" sz="quarter" idx="3"/>
          </p:nvPr>
        </p:nvSpPr>
        <p:spPr>
          <a:xfrm>
            <a:off x="3881792" y="8686955"/>
            <a:ext cx="2976170" cy="456898"/>
          </a:xfrm>
          <a:prstGeom prst="rect">
            <a:avLst/>
          </a:prstGeom>
          <a:noFill/>
          <a:ln>
            <a:noFill/>
          </a:ln>
        </p:spPr>
        <p:txBody>
          <a:bodyPr vert="horz" wrap="square" lIns="78903" tIns="39456" rIns="78903" bIns="39456"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B4F9B492-99EB-49A9-AAE7-94A513928F8A}"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‹Nº›</a:t>
            </a:fld>
            <a:endParaRPr lang="es-ES" sz="12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1107000" y="812517"/>
            <a:ext cx="5345280" cy="4008958"/>
          </a:xfrm>
          <a:prstGeom prst="rect">
            <a:avLst/>
          </a:prstGeom>
          <a:noFill/>
          <a:ln>
            <a:noFill/>
            <a:prstDash val="solid"/>
          </a:ln>
        </p:spPr>
      </p:sp>
      <p:sp>
        <p:nvSpPr>
          <p:cNvPr id="3" name="2 Marcador de notas"/>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es-ES"/>
          </a:p>
        </p:txBody>
      </p:sp>
      <p:sp>
        <p:nvSpPr>
          <p:cNvPr id="4" name="3 Marcador de encabezado"/>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5" name="4 Marcador de fecha"/>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6" name="5 Marcador de pie de página"/>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7" name="6 Marcador de número de diapositiva"/>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64AEEF44-0E69-4521-8231-FC1EA5738165}" type="slidenum">
              <a:rPr/>
              <a:pPr lvl="0"/>
              <a:t>‹Nº›</a:t>
            </a:fld>
            <a:endParaRPr lang="es-ES"/>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s-ES"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755998" y="5078522"/>
            <a:ext cx="6047640" cy="4811399"/>
          </a:xfrm>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7" y="4343326"/>
            <a:ext cx="5486308" cy="4114873"/>
          </a:xfrm>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ln w="9528">
            <a:solidFill>
              <a:srgbClr val="000000"/>
            </a:solidFill>
            <a:prstDash val="solid"/>
            <a:miter/>
          </a:ln>
        </p:spPr>
      </p:sp>
      <p:sp>
        <p:nvSpPr>
          <p:cNvPr id="3" name="2 Marcador de notas"/>
          <p:cNvSpPr txBox="1">
            <a:spLocks noGrp="1"/>
          </p:cNvSpPr>
          <p:nvPr>
            <p:ph type="body" sz="quarter" idx="1"/>
          </p:nvPr>
        </p:nvSpPr>
        <p:spPr/>
        <p:txBody>
          <a:bodyPr/>
          <a:lstStyle/>
          <a:p>
            <a:endParaRPr lang="es-ES"/>
          </a:p>
        </p:txBody>
      </p:sp>
      <p:sp>
        <p:nvSpPr>
          <p:cNvPr id="4" name="3 Marcador de número de diapositiva"/>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45B76E5-A587-4EA4-9A99-3AEB17820B7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15</a:t>
            </a:fld>
            <a:endParaRPr lang="es-ES" sz="1400" b="0" i="0" u="none" strike="noStrike" kern="1200" cap="none" spc="0" baseline="0">
              <a:solidFill>
                <a:srgbClr val="000000"/>
              </a:solidFill>
              <a:uFillTx/>
              <a:latin typeface="Times New Roman" pitchFamily="18"/>
              <a:ea typeface="Lucida Sans Unicode" pitchFamily="2"/>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A19FC07E-D605-449D-B076-0D8B7B44678D}"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F5FC486B-6C4B-401B-864F-70D7C6996661}" type="slidenum">
              <a:rPr/>
              <a:pPr lvl="0"/>
              <a:t>‹Nº›</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D55C305F-E208-4764-AF06-B926BE258DBC}"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F10CA56E-54E2-48D4-8573-F8A83B96E0F6}" type="slidenum">
              <a:rPr/>
              <a:pPr lvl="0"/>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1604964"/>
            <a:ext cx="2057400" cy="452595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1604964"/>
            <a:ext cx="6019796" cy="452595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1453F61D-2F13-4442-BD63-340B7355AE54}"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B8C86A48-8F85-411D-9046-0E3B37CA1DFF}" type="slidenum">
              <a:rPr/>
              <a:pPr lvl="0"/>
              <a:t>‹Nº›</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61963A77-5FA9-40C3-8CE2-234C93A696F7}"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414F40A0-8AF1-4882-B480-9D94924D72ED}" type="slidenum">
              <a:rPr/>
              <a:pPr lvl="0"/>
              <a:t>‹Nº›</a:t>
            </a:fld>
            <a:endParaRPr lang="es-E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CE8E8856-D34D-4888-846B-BF24DA8F0D6F}"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6448E59A-FECA-47AC-880A-7F8E606FBE8B}" type="slidenum">
              <a:rPr/>
              <a:pPr lvl="0"/>
              <a:t>‹Nº›</a:t>
            </a:fld>
            <a:endParaRPr lang="es-E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AE3D3F91-3FC9-428F-B0E0-A59FB482C471}"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EDDA464A-68D3-4ED3-A3EF-E0D7AB8A0067}" type="slidenum">
              <a:rPr/>
              <a:pPr lvl="0"/>
              <a:t>‹Nº›</a:t>
            </a:fld>
            <a:endParaRPr lang="es-E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E19B3DD6-0FB9-4008-979E-D6DF7BC737E5}"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77775980-54D8-436C-B554-EFBEB4A857F4}" type="slidenum">
              <a:rPr/>
              <a:pPr lvl="0"/>
              <a:t>‹Nº›</a:t>
            </a:fld>
            <a:endParaRPr lang="es-E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47887BE3-F28C-46C6-853F-35893223A4CF}" type="datetime1">
              <a:rPr lang="es-ES"/>
              <a:pPr lvl="0"/>
              <a:t>19/09/2016</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4979D8CF-8823-45A2-A43B-142DA071498C}" type="slidenum">
              <a:rPr/>
              <a:pPr lvl="0"/>
              <a:t>‹Nº›</a:t>
            </a:fld>
            <a:endParaRPr lang="es-E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57CBF6B0-24B3-4487-A975-8BC46999281B}" type="datetime1">
              <a:rPr lang="es-ES"/>
              <a:pPr lvl="0"/>
              <a:t>19/09/2016</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05B87DA0-422E-4B87-BD04-C2F720E74B73}" type="slidenum">
              <a:rPr/>
              <a:pPr lvl="0"/>
              <a:t>‹Nº›</a:t>
            </a:fld>
            <a:endParaRPr lang="es-E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DC05B469-B17C-4E87-95BB-F562FFA4A9FF}" type="datetime1">
              <a:rPr lang="es-ES"/>
              <a:pPr lvl="0"/>
              <a:t>19/09/2016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C2E88D01-D767-42D0-B71A-71FCFBD622B7}" type="slidenum">
              <a:rPr/>
              <a:pPr lvl="0"/>
              <a:t>‹Nº›</a:t>
            </a:fld>
            <a:endParaRPr lang="es-ES"/>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B9ECC995-A159-401E-9A17-68952FA1DA80}"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34017C2E-C671-42B6-BCFB-CADFD7D618CB}" type="slidenum">
              <a:rPr/>
              <a:pPr lvl="0"/>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BB8CBC7C-9C51-4EB0-B24E-4DEFB29B0236}"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9617A7CB-C220-4ABC-9C67-AE043BD1313C}" type="slidenum">
              <a:rPr/>
              <a:pPr lvl="0"/>
              <a:t>‹Nº›</a:t>
            </a:fld>
            <a:endParaRPr lang="es-E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42E3364A-E808-4B8D-8F2C-4379B1D93205}"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524006F1-C671-4C24-BD43-CF4DFBEC31D3}" type="slidenum">
              <a:rPr/>
              <a:pPr lvl="0"/>
              <a:t>‹Nº›</a:t>
            </a:fld>
            <a:endParaRPr lang="es-E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E2BCFCBD-F3CB-497C-9FEF-6D673271D86D}"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1A7C73BD-94AF-4C43-B852-FBB51F09A32D}" type="slidenum">
              <a:rPr/>
              <a:pPr lvl="0"/>
              <a:t>‹Nº›</a:t>
            </a:fld>
            <a:endParaRPr lang="es-E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B9F2AF89-53E9-42AA-B0F9-0631261ECCD8}"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C224BF07-198F-4AFD-8997-9AF2CE22345C}" type="slidenum">
              <a:rPr/>
              <a:pPr lvl="0"/>
              <a:t>‹Nº›</a:t>
            </a:fld>
            <a:endParaRPr lang="es-E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A829F182-D67F-438B-9151-F65B046711CC}"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3FE509E1-3AE4-4F27-B32F-9BC644972CAF}" type="slidenum">
              <a:rPr/>
              <a:pPr lvl="0"/>
              <a:t>‹Nº›</a:t>
            </a:fld>
            <a:endParaRPr lang="es-E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AAB90EC1-3EED-45D1-BA7D-70D0CF772EA7}"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9E9478D7-8276-44D4-AC76-AC3AD0ED3222}" type="slidenum">
              <a:rPr/>
              <a:pPr lvl="0"/>
              <a:t>‹Nº›</a:t>
            </a:fld>
            <a:endParaRPr lang="es-ES"/>
          </a:p>
        </p:txBody>
      </p:sp>
    </p:spTree>
  </p:cSld>
  <p:clrMapOvr>
    <a:masterClrMapping/>
  </p:clrMapOv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lstStyle>
            <a:lvl1pPr>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0A4C8620-8910-4276-AC81-87381463905E}"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33AABB84-2AFA-48C0-8C20-F9394864A30C}" type="slidenum">
              <a:rPr/>
              <a:pPr lvl="0"/>
              <a:t>‹Nº›</a:t>
            </a:fld>
            <a:endParaRPr lang="es-E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277F0006-A5F0-4A20-9119-6AFD13D0EF00}"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AB125F66-6CCA-420D-9A20-C86C11DF67FD}" type="slidenum">
              <a:rPr/>
              <a:pPr lvl="0"/>
              <a:t>‹Nº›</a:t>
            </a:fld>
            <a:endParaRPr lang="es-E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40"/>
            <a:ext cx="8229600" cy="1143000"/>
          </a:xfrm>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CBC9FF6A-186D-4DF8-9CF2-7047967A9118}" type="datetime1">
              <a:rPr lang="es-ES"/>
              <a:pPr lvl="0"/>
              <a:t>19/09/2016</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DFFC8412-99F4-4363-B910-B447B22F04CF}" type="slidenum">
              <a:rPr/>
              <a:pPr lvl="0"/>
              <a:t>‹Nº›</a:t>
            </a:fld>
            <a:endParaRPr lang="es-E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78FCEA7A-2037-4C8B-81D0-391BE2B41439}" type="datetime1">
              <a:rPr lang="es-ES"/>
              <a:pPr lvl="0"/>
              <a:t>19/09/2016</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AA7DC136-083C-43EC-B102-97F130EEEAA6}" type="slidenum">
              <a:rPr/>
              <a:pPr lvl="0"/>
              <a:t>‹Nº›</a:t>
            </a:fld>
            <a:endParaRPr lang="es-E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13DD6BEB-54C0-4D48-BFFB-143690E6D7CB}" type="datetime1">
              <a:rPr lang="es-ES"/>
              <a:pPr lvl="0"/>
              <a:t>19/09/2016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80EC7312-37BB-4225-9782-B820F474DF70}" type="slidenum">
              <a:rPr/>
              <a:pPr lvl="0"/>
              <a:t>‹Nº›</a:t>
            </a:fld>
            <a:endParaRPr lang="es-ES"/>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65363E96-B6D2-4969-AFD3-3F589DD74D05}"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2086F280-2152-4D94-8E7E-E1259FF11A5F}" type="slidenum">
              <a:rPr/>
              <a:pPr lvl="0"/>
              <a:t>‹Nº›</a:t>
            </a:fld>
            <a:endParaRPr lang="es-E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lstStyle>
            <a:lvl1pPr>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5444F363-21B2-4463-87D5-063CCF4A7FFC}"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B86ED8BE-9B0B-4F11-AB94-C65D92969BA0}" type="slidenum">
              <a:rPr/>
              <a:pPr lvl="0"/>
              <a:t>‹Nº›</a:t>
            </a:fld>
            <a:endParaRPr lang="es-E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lstStyle>
            <a:lvl1pPr>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AE7197B0-F5CE-4869-B60E-518A5D2738D2}"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5F720F39-5AAA-4D95-A004-3C31F45F320B}" type="slidenum">
              <a:rPr/>
              <a:pPr lvl="0"/>
              <a:t>‹Nº›</a:t>
            </a:fld>
            <a:endParaRPr lang="es-E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C9444D85-E9ED-4960-879B-B71A0EC82A20}"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7B3BB8C6-63ED-4394-AE3B-FCE8A7BA0D74}" type="slidenum">
              <a:rPr/>
              <a:pPr lvl="0"/>
              <a:t>‹Nº›</a:t>
            </a:fld>
            <a:endParaRPr lang="es-E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B4257A5E-5D95-48AE-ABA8-9B8F3CBC4429}"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259DE173-79A7-49C7-9219-B354A7219668}" type="slidenum">
              <a:rPr/>
              <a:pPr lvl="0"/>
              <a:t>‹Nº›</a:t>
            </a:fld>
            <a:endParaRPr lang="es-E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E5C36E8B-EEFE-4EA1-9F17-AB18EC5C0928}" type="datetime1">
              <a:rPr lang="es-ES"/>
              <a:pPr lvl="0"/>
              <a:t>19/09/2016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F376E566-2A7E-4462-9C07-1CDFEA01F427}" type="slidenum">
              <a:rPr/>
              <a:pPr lvl="0"/>
              <a:t>‹Nº›</a:t>
            </a:fld>
            <a:endParaRPr lang="es-ES"/>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cSld>
  <p:clrMapOvr>
    <a:masterClrMapping/>
  </p:clrMapOv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BB02D149-5133-413C-93F1-A6E5877517AF}"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83727A59-BD15-4333-86BA-B9618568E5E5}" type="slidenum">
              <a:rPr/>
              <a:pPr lvl="0"/>
              <a:t>‹Nº›</a:t>
            </a:fld>
            <a:endParaRPr lang="es-E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E00206AA-6F04-43E8-A3ED-E1DF52F2326F}"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9659FD40-961D-4EBA-A3F5-94E0F3C795E7}" type="slidenum">
              <a:rPr/>
              <a:pPr lvl="0"/>
              <a:t>‹Nº›</a:t>
            </a:fld>
            <a:endParaRPr lang="es-E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215B0F0A-C5DF-4E2D-9751-2A81C1A0BD1B}"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A97412CB-8FC8-4040-8467-79564660EE73}" type="slidenum">
              <a:rPr/>
              <a:pPr lvl="0"/>
              <a:t>‹Nº›</a:t>
            </a:fld>
            <a:endParaRPr lang="es-E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66811043-1C72-470C-9D71-B9F924BCAAEF}"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6F1A354B-A900-41F9-99CF-A03565361C29}" type="slidenum">
              <a:rPr/>
              <a:pPr lvl="0"/>
              <a:t>‹Nº›</a:t>
            </a:fld>
            <a:endParaRPr lang="es-E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0BEDA999-A048-44F1-B60D-733D18DE148C}" type="datetime1">
              <a:rPr lang="es-ES"/>
              <a:pPr lvl="0"/>
              <a:t>19/09/2016</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70FA3A3B-9BEA-4718-9D1A-2256C07146DA}" type="slidenum">
              <a:rPr/>
              <a:pPr lvl="0"/>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E2085931-3B6F-4DC7-B96C-A5829AE2EA0B}"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11D3CCB1-7D21-45FC-9A42-47CE205F06F0}" type="slidenum">
              <a:rPr/>
              <a:pPr lvl="0"/>
              <a:t>‹Nº›</a:t>
            </a:fld>
            <a:endParaRPr lang="es-E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50416C09-E5AF-481B-A5C7-963AC0178134}" type="datetime1">
              <a:rPr lang="es-ES"/>
              <a:pPr lvl="0"/>
              <a:t>19/09/2016</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C8E0496C-6096-42FC-8FC6-E591C087A234}" type="slidenum">
              <a:rPr/>
              <a:pPr lvl="0"/>
              <a:t>‹Nº›</a:t>
            </a:fld>
            <a:endParaRPr lang="es-E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E3C9A17-DB5D-4E70-B4F9-84F3B77DDAFF}" type="datetime1">
              <a:rPr lang="es-ES"/>
              <a:pPr lvl="0"/>
              <a:t>19/09/2016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1AE864CD-BAC9-4018-8D3E-89B1A4BB15F6}" type="slidenum">
              <a:rPr/>
              <a:pPr lvl="0"/>
              <a:t>‹Nº›</a:t>
            </a:fld>
            <a:endParaRPr lang="es-ES"/>
          </a:p>
        </p:txBody>
      </p:sp>
    </p:spTree>
  </p:cSld>
  <p:clrMapOvr>
    <a:masterClrMapping/>
  </p:clrMapOvr>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5E8D6D6B-915B-43DB-B747-88A2B7D94864}"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21EC1596-C949-413D-AE43-D1EF4D95E3DD}" type="slidenum">
              <a:rPr/>
              <a:pPr lvl="0"/>
              <a:t>‹Nº›</a:t>
            </a:fld>
            <a:endParaRPr lang="es-E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5F83D8C4-FDCA-4730-A3C5-AD5C7EB49A18}"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FF7DBEF3-AA18-4E39-BABD-CDA7FB1C5B63}" type="slidenum">
              <a:rPr/>
              <a:pPr lvl="0"/>
              <a:t>‹Nº›</a:t>
            </a:fld>
            <a:endParaRPr lang="es-E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EE7B7711-CB7E-4C82-AB5F-25AA0548A23B}"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9ACFAD22-7985-4E11-8DF6-053223FE9D5F}" type="slidenum">
              <a:rPr/>
              <a:pPr lvl="0"/>
              <a:t>‹Nº›</a:t>
            </a:fld>
            <a:endParaRPr lang="es-E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F8EE0649-FAE6-42ED-8DA5-2040882074C0}" type="datetime1">
              <a:rPr lang="es-ES"/>
              <a:pPr lvl="0"/>
              <a:t>19/09/2016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0C42AB75-CCE7-4F40-A47D-1AE642F1EBBB}" type="slidenum">
              <a:rPr/>
              <a:pPr lvl="0"/>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40"/>
            <a:ext cx="8229600" cy="1143000"/>
          </a:xfrm>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F2AF9512-DA0D-401C-B712-630CF2995187}" type="datetime1">
              <a:rPr lang="es-ES"/>
              <a:pPr lvl="0"/>
              <a:t>19/09/2016</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B8AD14FE-5305-426A-98C0-1937E5648180}" type="slidenum">
              <a:rPr/>
              <a:pPr lvl="0"/>
              <a:t>‹Nº›</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B3BA2E86-E3C5-4DB2-AABA-0AA66D0BBF26}" type="datetime1">
              <a:rPr lang="es-ES"/>
              <a:pPr lvl="0"/>
              <a:t>19/09/2016</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8357D30E-6733-46AB-B809-7C176C1F7CC2}" type="slidenum">
              <a:rPr/>
              <a:pPr lvl="0"/>
              <a:t>‹Nº›</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8D364D02-0A13-4A52-B6DE-9B5D59782C1F}" type="datetime1">
              <a:rPr lang="es-ES"/>
              <a:pPr lvl="0"/>
              <a:t>19/09/2016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09FAE25B-40B3-4B29-A552-1C927E0230F2}" type="slidenum">
              <a:rPr/>
              <a:pPr lvl="0"/>
              <a:t>‹Nº›</a:t>
            </a:fld>
            <a:endParaRPr lang="es-ES"/>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6389EDDE-674A-4C3B-9895-A9EEB49290EA}"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CBF4A866-EE19-4E1E-A20D-44681FF410F5}" type="slidenum">
              <a:rPr/>
              <a:pPr lvl="0"/>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8A9CC8B7-9271-4437-BF98-D88890DDB202}" type="datetime1">
              <a:rPr lang="es-ES"/>
              <a:pPr lvl="0"/>
              <a:t>19/09/2016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F9F18C45-454A-4A68-980A-D09CD50C3C81}" type="slidenum">
              <a:rPr/>
              <a:pPr lvl="0"/>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Título"/>
          <p:cNvSpPr txBox="1">
            <a:spLocks noGrp="1"/>
          </p:cNvSpPr>
          <p:nvPr>
            <p:ph type="title"/>
          </p:nvPr>
        </p:nvSpPr>
        <p:spPr>
          <a:xfrm>
            <a:off x="685800" y="2130478"/>
            <a:ext cx="7772043" cy="1469523"/>
          </a:xfrm>
          <a:prstGeom prst="rect">
            <a:avLst/>
          </a:prstGeom>
          <a:noFill/>
          <a:ln>
            <a:noFill/>
          </a:ln>
        </p:spPr>
        <p:txBody>
          <a:bodyPr vert="horz" wrap="square" lIns="90004" tIns="44997" rIns="90004" bIns="44997" anchor="t" anchorCtr="1" compatLnSpc="1"/>
          <a:lstStyle/>
          <a:p>
            <a:pPr lvl="0"/>
            <a:r>
              <a:rPr lang="es-ES"/>
              <a:t>Pulse para editar el formato del texto de títuloHaga clic para modificar el estilo de título del patrón</a:t>
            </a:r>
          </a:p>
        </p:txBody>
      </p:sp>
      <p:sp>
        <p:nvSpPr>
          <p:cNvPr id="3" name="3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77481141-832E-448F-AA7F-399C79830691}" type="datetime1">
              <a:rPr lang="es-ES"/>
              <a:pPr lvl="0"/>
              <a:t>19/09/2016</a:t>
            </a:fld>
            <a:endParaRPr lang="es-ES"/>
          </a:p>
        </p:txBody>
      </p:sp>
      <p:sp>
        <p:nvSpPr>
          <p:cNvPr id="4" name="4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5" name="5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5957388C-290D-4C03-ACBC-A2FD13593ABC}" type="slidenum">
              <a:rPr/>
              <a:pPr lvl="0"/>
              <a:t>‹Nº›</a:t>
            </a:fld>
            <a:endParaRPr lang="es-ES"/>
          </a:p>
        </p:txBody>
      </p:sp>
      <p:sp>
        <p:nvSpPr>
          <p:cNvPr id="6" name="5 Marcador de texto"/>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es-ES"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EF425BD8-6E6E-49B3-927D-0C74929F7255}" type="datetime1">
              <a:rPr lang="es-ES"/>
              <a:pPr lvl="0"/>
              <a:t>19/09/2016</a:t>
            </a:fld>
            <a:endParaRPr lang="es-ES"/>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8BC78FE4-24FC-444A-849B-E6D91FD2A0D2}" type="slidenum">
              <a:rPr/>
              <a:pPr lvl="0"/>
              <a:t>‹Nº›</a:t>
            </a:fld>
            <a:endParaRPr lang="es-ES"/>
          </a:p>
        </p:txBody>
      </p:sp>
      <p:sp>
        <p:nvSpPr>
          <p:cNvPr id="5" name="4 Título"/>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lstStyle/>
          <a:p>
            <a:pPr lvl="0"/>
            <a:r>
              <a:rPr lang="es-ES"/>
              <a:t>Pulse para editar el formato del texto de título</a:t>
            </a:r>
          </a:p>
        </p:txBody>
      </p:sp>
      <p:sp>
        <p:nvSpPr>
          <p:cNvPr id="6" name="5 Marcador de texto"/>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8"/>
            <a:r>
              <a:rPr lang="es-ES"/>
              <a:t>Noveno nivel del esquema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es-ES"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8pPr>
      <a:lvl9pPr marL="3888001" marR="0" lvl="8"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9A0396E4-2C92-4FF7-8D9F-456621EEDBEB}" type="datetime1">
              <a:rPr lang="es-ES"/>
              <a:pPr lvl="0"/>
              <a:t>19/09/2016</a:t>
            </a:fld>
            <a:endParaRPr lang="es-ES"/>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083D3883-B0A4-44D2-A210-103EF8047EF9}" type="slidenum">
              <a:rPr/>
              <a:pPr lvl="0"/>
              <a:t>‹Nº›</a:t>
            </a:fld>
            <a:endParaRPr lang="es-ES"/>
          </a:p>
        </p:txBody>
      </p:sp>
      <p:sp>
        <p:nvSpPr>
          <p:cNvPr id="5" name="4 Marcador de título"/>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s-ES"/>
          </a:p>
        </p:txBody>
      </p:sp>
      <p:sp>
        <p:nvSpPr>
          <p:cNvPr id="6" name="5 Marcador de texto"/>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marL="0" marR="0" lvl="0" indent="0" algn="l" defTabSz="914400" rtl="0" fontAlgn="auto" hangingPunct="1">
        <a:lnSpc>
          <a:spcPct val="100000"/>
        </a:lnSpc>
        <a:spcBef>
          <a:spcPts val="0"/>
        </a:spcBef>
        <a:spcAft>
          <a:spcPts val="0"/>
        </a:spcAft>
        <a:buSzPct val="45000"/>
        <a:buFont typeface="StarSymbol"/>
        <a:buChar char="●"/>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lstStyle/>
          <a:p>
            <a:pPr lvl="0"/>
            <a:r>
              <a:rPr lang="es-ES"/>
              <a:t>Pulse para editar el formato del texto de títuloHaga clic para modificar el estilo de título del patrón</a:t>
            </a:r>
          </a:p>
        </p:txBody>
      </p:sp>
      <p:sp>
        <p:nvSpPr>
          <p:cNvPr id="3" name="2 Marcador de contenido"/>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0"/>
            <a:r>
              <a:rPr lang="es-ES"/>
              <a:t>Noveno nivel del esquemaHaga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D2996F74-176F-48A5-B1C5-583020B123DC}" type="datetime1">
              <a:rPr lang="es-ES"/>
              <a:pPr lvl="0"/>
              <a:t>19/09/2016</a:t>
            </a:fld>
            <a:endParaRPr lang="es-ES"/>
          </a:p>
        </p:txBody>
      </p:sp>
      <p:sp>
        <p:nvSpPr>
          <p:cNvPr id="5" name="4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6" name="5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85247DDB-89CD-4C8D-A0FE-C49ADDB8B367}" type="slidenum">
              <a:rPr/>
              <a:pPr lvl="0"/>
              <a:t>‹Nº›</a:t>
            </a:fld>
            <a:endParaRPr lang="es-E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es-ES"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igmhb.com/click?v=RVM6MTIxODAwOjE3NTQyOmZ1ZW50ZXMgZGUgYWd1YTozNzM0ZjUxMzM2YzIwYzVjN2IyZDMxYjM0MWFiZTYzZDp6LTI0NDktODc3OTgwMzU6YWNvcmRlcy5sYWN1ZXJkYS5uZXQ6MzUzODY2OjA6MDQwOTIzN2NlNjRlNDAzNTgyMTUyOTExOTc0MzBkYjc6MTpkYXRhX3NzLDU2MHgxMDI0O2RhdGFfcmMsMTtkYXRhX2ZiLG5vOzoxNzQ1NzEwNDo6OjAuMDE&amp;subid=g-87798035-761303dfe1a2456391bf295244f7a462-&amp;data_ss=560x1024&amp;data_rc=1&amp;data_fb=no&amp;data_tagname=A&amp;data_ct=link_only&amp;data_clickel=link&amp;data_sid=3358d573bb278463c32a3cfe227bf86a"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noFill/>
        <a:effectLst/>
      </p:bgPr>
    </p:bg>
    <p:spTree>
      <p:nvGrpSpPr>
        <p:cNvPr id="1" name=""/>
        <p:cNvGrpSpPr/>
        <p:nvPr/>
      </p:nvGrpSpPr>
      <p:grpSpPr>
        <a:xfrm>
          <a:off x="0" y="0"/>
          <a:ext cx="0" cy="0"/>
          <a:chOff x="0" y="0"/>
          <a:chExt cx="0" cy="0"/>
        </a:xfrm>
      </p:grpSpPr>
      <p:sp>
        <p:nvSpPr>
          <p:cNvPr id="5" name="7 CuadroTexto"/>
          <p:cNvSpPr txBox="1"/>
          <p:nvPr/>
        </p:nvSpPr>
        <p:spPr>
          <a:xfrm>
            <a:off x="1259631" y="188640"/>
            <a:ext cx="6768754" cy="76944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Action Man Extended" pitchFamily="2"/>
              </a:rPr>
              <a:t>PENTECOSTÉS</a:t>
            </a:r>
          </a:p>
        </p:txBody>
      </p:sp>
      <p:sp>
        <p:nvSpPr>
          <p:cNvPr id="40962" name="AutoShape 2" descr="Resultado de imagen de fano lucas 12, 32-4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0" y="0"/>
            <a:ext cx="9144000" cy="908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800" dirty="0" smtClean="0">
                <a:latin typeface="Action Man"/>
              </a:rPr>
              <a:t>XXVI    </a:t>
            </a:r>
            <a:r>
              <a:rPr lang="es-ES" sz="2800" dirty="0" smtClean="0">
                <a:latin typeface="Action Man"/>
              </a:rPr>
              <a:t>DEL TIEMPO ORDINARIO</a:t>
            </a:r>
            <a:endParaRPr lang="es-ES" sz="2800" dirty="0">
              <a:latin typeface="Action Man"/>
            </a:endParaRPr>
          </a:p>
        </p:txBody>
      </p:sp>
      <p:sp>
        <p:nvSpPr>
          <p:cNvPr id="4" name="AutoShape 2" descr="Resultado de imagen de lucas 14,1.7-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794" name="AutoShape 2" descr="data:image/jpeg;base64,/9j/4AAQSkZJRgABAQAAAQABAAD/2wCEAAkGBxIQEBUQEhMVFRUVFRYWFRUVFxUVFRUVFhcWFhUVFxUYHSggGBolHRUVITEhJSkrLi4uFx8zODMtNygtLisBCgoKDg0OGxAQGy0lHyUtLS4tLS8tLS0tLS0tLS0tLS0tLS0vLS0tLS0tLS0tLS0tLS0tLS0tLS0tLS0tLS0tLf/AABEIAMIBAwMBEQACEQEDEQH/xAAcAAACAwEBAQEAAAAAAAAAAAADBQIEBgEHAAj/xABCEAACAQIEAwYDBQUHAwUBAAABAhEAAwQSITEFQVEGEyIyYYFxkaEUI0JysVJigqLBBxUzkrLR8EPC4VODk9LxFv/EABoBAAIDAQEAAAAAAAAAAAAAAAABAgMEBQb/xAA1EQACAgECBQEGBQQCAwEAAAAAAQIRAwQhBRIxQVETFCIyYXGRgaGx4fBCUsHRgvEVIzNi/9oADAMBAAIRAxEAPwDyc16Q3HwNIAimgAgJoA7QB2DQB9BoAllNAHQhoAkLZoAkLJoAmLBoAIuHNABFwxoAKuHoAmLFAEu5oA6LdAEslAHctAHQKAJZqAONfA/2Ek/IVVkz48fxtIDnfj19wR+tV49XhyS5YythZ3PWkDhegDneUAc7ygDhuUARNygCJuUAQL0Acz0AI+7oAktkmgC1awZNAFpMAaACrw00AFXhR6UAFThB6UAHTgp6UAGXgZ6UAFXgfpQAVeCelABBwX0oAmODHpQBMcFPSgCQ4KelAHx4KelICJ4MelAEDwc9KAI/3QelAH390t0oAieEt0oAqY3CFCoOkzr6CNPqPrWDiGplhx+51YEsHgVkTtNeWyZZSdt2y6MEXeK8MVQQvNZX4jUfUCnp87hkU/DJTxqimOHEiRsa9unZnOHhp6UARPDj0oAGcAelAETgT0oAicCaAIHAmgCJwRoAj9jNAC2xhppgM8Pw+gBhawQoAtW8KKVgWEw4oAOlgdKADpZHSgAyWx0oAMtsUAFW2OlABVtigLCLbFFhYVbYosLJi2OlFhZMWx0osCYtDpRYHe4HSiws++zr0pWB99mXpRYH32VelFgcOFXpRYCvtDwgXbDZB408aepUGV9xI+JFZdbh9bC49+qAw2ExG2v/ADlXkpRLYs0d/wAdlW5r+lZ1s6ND3Qx4HaV7I01QlD7ar/KVr2nD8vqaeL8bfYxtU6LpwS9K2CBtgl6UABbAL0oAGcAvSgAbYJelAAmwS9KABNg16UACOEXpQBmsJhooAYotAB0FABkFABkFAB1WgAyrQAVVoAMq0AFVaACqtABVWgAirQAQLQBMLSsCYWkI6BSsCWWiwO5aVgfZaLA+y0WBzLTA8y4/g+4xlxRorHOvwfU+wbMPavMa/HyZml33+5KA04ZdlMp2NcqS3NUehc7P38mIaydnEr+ZddPis/5BXd4LnqTxvvuUZVuaRlr0RWDZaABstAAmWgDqYbNUJSoRZXh2lUvKKxfxIW7IJdgsCTPIbSeg9TpS9ojH4nQuZFRrOtaLJGXQVIYdBQAdBQAdBQAZBQAdBQAZBQAZRQAZRQAVRQAVVoAKq0AFVaAJgUrAmFqIiQFICQWlYiQWlYH2WiwO5aAOZaLA5losDHf2hYPS3iByJtt8D4kJ9AQw/irlcUx3FT8Di9xJwy7pXnpo1QZYxNwqVvL5kYNHWDqPcSPerNNleLIpeBZFaNzZuB1V1MqwDKeoIkfQ17WElJJozHGWpjBstAA8utJgWbd1UIBiSJ1YLPoJ1b2Bj3FYs2TldFU5UNeGWkvKzOX8DFSgD2gCAGBLkB2BBBBGUQYI3rI3KXXYplNi/E47D3MPesWEtst58pNtVNoBAqvcLAZTcBUgbmVU7CQoYlOXyFGLkxLcGprqo1mQQVaMOgoAOgoAMgoAOgoAMgoAOgoAMgoAMooAMq0AFVaACqtABFFRsRMLUbETC0rAmBUbESC0rA7loA7FKwPoosD6KLA5lp2At7Q4Dv8AC3bQEkoSv518SfzAVVnh6mNxA8y4NckfEV5PIacbG66yOtVFppOyV0mwbZ3tuV/hMMvt4iP4a9VwzNz4En22MklTHDCulYgbLTGU8bi7dkZrjqg9Tv6Abk+gqGTJGCuToBFiu3arIsWy5/ac5V+IUan4HLXIz8Qh0grI1YlPG8Rfu95caRlKEKoACHfLHizA+IHNMiJgmua9TKUlzOlsN4k0by/iVygLGWNI2j0r0mPHSIpC1m1rRRMyyCmAdBQBYQUAGQUAHQUAHQUAGQUAHQUAGQUAGVaACqKACqKi2IIBUbAmBUWxEwtKxEwtKxEgtRsCQWixHctKwPstFgfZaLA4Vp2BEiixnlvFsH9nxVxAIGcsv5X8QA9BMe1ea1uPkytfiX43sEVudYC8YdneIraxLI0gXUXXcBlaBPQQ7a+ldfhWdY24yfWq+pRl6jPivazD2ZVSbrDkkZZ9X2+U11s3EMWPbq/kVmWx3arFXtEi0vRBLe7t/QCubl4nlltHb9SVCj7K7tmYlmO7MSSfiTqa508rk7k7JKBbscNA1J9hVbmTUCzeGUQoioJ31JNUPuz90thlndSyeyk5f5ctev0GTn08W/p9jN0LxWtgzMIKADoKADoKADoKADoKADoKADoKADIKADoKADIKACqKTEEUVBgFUVFiJqKjYiYFKxEwtRsRMLSsCQFKwO5aLA+y0hH2WnYHCKLGRK07A887T3ExGKAz27RXNbJc6sEYiSJEeIsAOY5javPa/OsmRpR+Hb6l0FSuym+HZULqC6AaOo39cu8eu3tXP713L1IWYdTdz3DBGQADSCLjqm/oGZv4au6Ire7LD4AbxVSmyzlBLhtalzC5SwFAEn67VHqS6E7KlzlQE+x+cDUj1ANWY8E5uopv6Cc0OMLwkgarr+05mPgi6e5IPpXTw8HyS3yOl4W7IPJ4L+Hwq2kCLsJOu5JJJJ+JJr0OLFHFBQj0RUdIqwDLIKADoKALCCgA6CgAyCgCwgoAOgoAMgoAOgoAMopAcxOJSyhuXGCIu7MYA5D39KrnJRVsTdEcDxSzejI3m8sq6T8MwEn0qqOeEtkyCmn0GKipMYRRSYggWoiJgVGwJBaViJBaVgSy0rEfZaLA+y0WMV8X47hsLpeuqrfsCWc/wLJHxOlVzzwh8TBbmI432/d5TCr3YIP3jwXPKVXVV5bzvsKw5dc3tBfiTUPJl0vIjA3pLOxksfFm0ksCc25GpHMVzpxnLcuTUeoW5cKODZO+pUeJG6SuzenPpVS32kOVdUXrlwrdNu5lVlbM3K0LjKJBeJGVdM2xJMxS5fd2/f8AjBPew92/LFNiu4kH6jSq+VrctUrJ4PB3L3+GhYftbKOssdPYa+lacOjzZvhW3ki8iQ7wnZkaG82Yj8KSAD+fzH2y12tPwmEN8jv9CpzbHFuwqDKihR0AgfH4114QjFVFUiJBxUwAuKAAkUAZZBQAdBQBYQUAHQUAHQUAHQUAVeI8TFoQsFvXZZ2mNzqPCOvKRODWa+On91by8f7GlZf4diRcG4JgGRoOY2OxBBBHp61LRataiF1TXVCaoYIK2gGUVFiMPxaeIcWXBEnubADOBOrZQ7t66MiDmMzda4nEtQ43Xb9StR9TJyvoa+72QsW7Be13lpoMANccyASBllgDIBmNIrm4Z5btslkjj7IaWNVGs6DUxJ03MaV6VPYQdRSYibEKCxIAAkk6AAbknkKg3QiGDxSXSQsysSCrKYMwYI2MH5GqMWpx5r9N3WxKUZR6lsCrLIEgKQHYpWIx/aPt5h7Aa3YPfXYIBUju0O0l9mjos7QSKy5dXGOy3ZJRbMK/avHXLS2e+ZQBBZJFx/3nuSWn8pUelYZ6vI1Vlighbbw0n1Op9SedZHItUSODwL3L5RCGbI0k5kW0o0a6WVvDEwC06zoTFaItKFkHH3uppR/Z8LSlLju111uMCM6Rk0RlUsfEGZDmaTHSYqnJqpxl022JxwRmuu+5muzpWe8XZHTu7LGSuoYM7RqBDGAAAcg6RZn2fT8SnEn0bH1yGknWSSTzJJJJ+JJJrHZspUaDsX2atYuy125cebF57aIchtZTbtvldSuZxLnTNAjSK24ZwiudpGSfNzVE0tkyoMRpED8JGhX2II9q9LimpxUl0YHGFXIATCpIkBcVIADigARFAGVQUAHQUAWEFAB0FAB0FAgj3AgzGT6DcwJ0+VVZs0MMHOb2H9APYbhjXiuJugnUi1ppI890n1JIHPzHXceKyuWSTd9f5Roi1DqWe2uGbD3rWIXQMclzKxDFiCUJA5EW2EnfKBGlWYsmXCrg6ZBuMpF/A3c6yDIkgHTWCRrHPr6g16zR5pZsMZy6sqap0XFFXsQp4Pwi3h8Ri8US2a64BO2S2VQmGBmJMltIyeknynFXJZ+T8S3BBJSkbW3fFpARkS2o1UIZk7QQeZjSCSfjVUMlxruVSx0xPw3WzbMRNtNOnhGlelh8C+hWSxPELVqQzjMBOQavrt4Rr7nSqs2px4lc5JEowlLaKEpxl3EKzIoULLNceWVMusImqkrHng+IbGIHm82pyajJTb5X0ivHzNfoxxq31/IPx3g1vDWjdYKSEOfMJZ58OYkmTDXFMmSORE6xUMkfdTrp8kQlOM+xorGJtsgZXV1I0ZSGB9QRvXpkYzPca7d4XDyqE3rg/Db8oP71zYe0kdKz5dTCG3VjUWzB8Z7QYvHSrtktn/pJISP3ju/vp0ArmZtVKf0Lo4ilh+EM1ZXkLljL68JW3qxHwqv1GyXJQs4jZdVZg0yYVQFUD8xYkN8t4rRhlFuqK5po13YlMFhMEDdv2zee6l1z/iN9y02k8Hl1GbUGM7aVfKdvoUuDa2HvGOPWijY0XFde7CoFYFVOucSBuWgGf2RoINYMzeSaxpGvDHkjzM8lwR8buFKqzSsjQrETPWUOn71dXLifs9vs/wAmZoy99j/DtIFcprc0ocdkeNjDtcwrwudzdRiYzMVVSp9YQEe9LKnKCaDHSlTNJwbF973hBBQuWSOQlrbj1+8tXGn94V6LhUn6Kg+q/wAmXJJObovsK6yEBYVJDBOKkMA4pgBIoAyiCgCwlAB0oAvcMt22zPdzZQ6oqbBy34jrqJBAXScp0MgV5/iety8/pYnW27J4+V25eaGfG+GKoCJaFs5TcFy0oDfdEO1sqq6hlBEnSWGhrmaTNlxy53J/Qedp7RRm+JYoG3bBuC0t9MpukEi2CFc6b6wB+pFdfi/NLHCXb/JDFLc9G4ThkRFVFH3Y+7BJAEKVEkTyJGx3rg6aW7st1EdlQs/tCj+77rsqi5NkSus5b6hdYBiHbTlmNaMkk00UY4tOxL2exB7gB8qhFXxbCNR4p/FoCTzzCu/w7U+ph3VKOxKS5WOLNxWEqQRtIII+lblJSVp2QF2I43as45MM0zdtiYBMNnItDKBrmlx6QnWuDxfB6jTj1RPFmUJU+4bDcRw15u5w0FoYZwpCW9IYW5EZ4bZdN5OkHJpdLkySSm6QTywuojHiePTC2HvMPCi6KNydlQepJA969C9tiqMXJpIwHCVxGKYKzZe9uO7sJJVWJd8snSAco3jw1wuIaTHBvPJ2/HzOzyPFiUYs9J7PgBF0AAXLlA0WNCsekEe1c3Eqm2zFl3hRPtK6/Zis53m2skLm+8up0AEach+H0rVmkuRv5GfDF86+p4xxPFMbt63bD2bTPBs5iQCoCsGIOviDabAEAaAVP18nIouV/MnOTyO2RwuFHSs0pElEZ2hHKqnuWJUdvYvIpLNAG52HzoULewOVIT3uJXLhi0u/4nkCOoXc+8e9aY4oreRlnqP7Q9zhF7u+8IZ4GYu2w1AAB2BJIgCrINX4K4ScpXLcQY3EG2oESCQoA5T6dPWtEVZfOTiiOES7dZcNbJJu3FASTlLnwqSPSdT0pqKcvmQbpHpnF+zi2MP3cgLbQDOdBK/jPuJrrSjF4nB9KK06MvwvESPjrXl8kTXCWwXimHF1TInT6dKjBuL2JTSaNd2HxaumRfwWbQImTOa9mP8AmzV3+Gv4vwMMVTo0rCusiwCwqaGCYVIYBxTAERQBkkoAsJQBYSgDR9l0t9wyvMEgtOjBmt22J6qZbTnsedeM1WRT1G2//ZLHFrG78j3CXrl5rrZbfg2t5wbwTUyyhfDngEKT8TyW6Wncl13KI5qe55b2nVYBWDAuHKAAoAc+UDQKxEAdF9K0a5L0cLveun+S+Hc9HwWIKElVNxH8alSumbWDmI0O4PrGkCeNje/hl81sZrtljnu37GEYqoY94ySDlVZFvvG5knMYGgyDU71dJqtiEU7LXDQCi90ZdzltxqVIH314xopXyDpkgRmrRxJ/Dp8fwR6/Nvcjj5W7kMuINctuveQ8buCO9FsI7E3FESoK6MPUczK4W/Zst3UZbNdr7NfoVz5U9jxrtJxI3uJXnBMC6UQ9O68EjpqhPvXUzS5ptmOTtmv7K4iFULGZW05aiSNeQJGU+jGoRlyuxJ07L/bfG9++HsL5CBdYdS0qoPqIeR6+ldFSvc7Ggxp3k+wy4LaFvF20/asXY05q9kkfGDMfumuNxNOUV9S7UTakvxD9meB38Kl57+OuOLlxrvlVEthpZtLoJTeSJAEfE1hnOMqUY9DDCDjbkzOdreNrfyWcKWCWnL96CwZrhBEq3mI8TSxPiJ6CSrpbjrfYRYfAHpUHMkoF4Wco6RVdllUW8Dwq9f8AIsLubj+FAOZHNvbT1FbMWjyS3lsimeZLoKLmCDsWksq6qSOQ/GF5E9NSJid5TpOof9mOc3LqajgXZoAB7g1OpH9PgNqg2RSLvbG3GBuBDlIAIAEyQRCx6mPWp4/i3JRdO0eW8Xw7K7IqnwkSDoVkSFPrE6c4NaYvazVOSNd/Z/2cuWri4ppW4ASikSFBEHONNSCREiBOs7Jajll7pmlKzQ9tluvZVrkLz7tTKqeWZvxt9By2zF6jUymq7ELPOcI0PHr9OVZJq1ZpwvYfsvKs5rH/AGAKr39qPGWFyeqlQkD0BX+f1rv8LyJwce6MmSNSNW1ddEQTVNDAtU0MC4pjAkUAZJKALCUAHSgBz2aTKHW2VQh80ZQYDoih1GwaUeCZG+m0eW4tJ4NQpJdY7FsMayR5W+42tcLtkE3AhUSZbxHeWZmOwPMa7b8q5iyOe9u31JuChtWyMVxG3bu5b6nz3DCkeGM73BmEEjLrMDltXpZ6WMccJu+aKqjMpX06M0GAv3LCslo22tI0K26pbIlWAXzKAVkSI8WsCBzIaGGdqbdeS1ZHGNGc4rwa6cabzFnS4rMzn8BW2fC0AAL4Vj0Mcq1z4byaiLirjX2pf7I83u0bPhL2UVS6hQWdpbRAQ5hWnQROgPTSuBilK+vgunCKjsE7S8WsrhsrtkBJCPcIBKhZuOMxmIldd5HIgnTOcq91W7X6ooUFe5+esCzNcDEEkmWjWCdTXSlJLqYUm+hpcNjrtvyHLqD1Mggg9Nx61nln8F8cPkNw3Fnvgzkljckk76gH9ST7muno3zYbOxokliaXk1/a7DNcwq3UJDWiLgKkhgIKtBGo0JPtVOohzQY9Tjcse3bcQ4W6LtsG9duXCI0uXHcabEBia4k5SujFBRqwn21QQiKWYmFVQSxPQAak+gqCg2Sc0i/xvh9/DWrTOVW5dY/dblLarLMxB1MlBA2nfpr0+kWVtX0Hjcpvwjb8C7G20RHugtcyqWz6hXiSFXYQZ139a6WPDjxfCtznzyykWe2SizhDbTzXmFsflOtz2ygr/GKq1GVqLIGWw2DS21tW9XPrkywPmyn+GuatkwNHbEjSkMWcUsXfxKSAPMgLA/weYH0Gb41Pk8CsXng0Wxis4e6Eh7ZjvUtCMpP4iQBqNgPLsc2mWFvHae4Xe5d4XxBQMp0rH0GQ7UXxcs5RqZAAAkknQAAakk8qauWyEY/i/ZW7hbC4q4YZnCm2I8CkMQWP7UiIG2bny2ZNNKGLmZbi2ZDDXcwrmyVG6LsuWMX9nv2rw0CmH9bbQHn4DX4qK06LM8eVMhljaPRGr1aMwJqmhgnqaGAepDAmgDJJQAdKAIY3HLZUE6k+Vdp6knkBprWXVaqGnhzS/BAlbpHMTir+HZL2ZPK2TJMHTMyupPiWFA+Z0MEcyGpxcQvFljXiiOXnxNTixqMddxQFtmMZX71VhUJzDu/CCWIKkzmMSIA0NPSaCGnzSUldVTM+o1MpxQj7xlaI0KG5HR4QR8oHsetdHUyumu49LJ7o2XBbQS2XA2OZxHnUgBpHMwNPhHOsUjWyb2cjd3IOXKyFhmV0BBGYSJ2g666HnFaZR9pwSxXVqrRCuwoxXab7M937xJDMcpUsWuElnCKGlVzHLrIEHWvNanTwxZo48atJJN2U+1ZFPkirXcxnGuK3MdHeJqOZMvB/DIhQvoBykkmiL9Ntp/6JrE5O5uwFnh2UARHoNKi8lmhQouWsDVbmTUBPxH7u7I/4R/wV3OFTuDi/qadLKm4noXBeKq9gBt4rVOG5vcNjMv2ZxbuzWLJWxqy3bhCWwkSSCTmZd4IB0jfeuTlhhWR29vzs42RRWRqPREuxPG2wuZ+6FwuB4pC3EMRkzQfD6aayda05+HLJFelKvkbIaVSXNH8zcdmsBcxuIGKv+VCIAnKCrSttSfNB1ZuZEc4WeLDHBDkj+LMuryLGnji931/0eiWxTkzmGS7St32MVOVlNfz3IZgf4Vt/M1ztTLdIaM72gtMpDqD4TMDmIhh8tfiBWePgGWuB8WSVVmHi8uu/w604pgbOwqsK0RoRHF8Nt3RDKD0kTTrwBmMb2dFhWZCSo2ttsNgERgJEmAAc24Aik4J9Q37Fnh3DBhWL3lZ3IVg4Rmt2g0qyBogZYJLGCQ3IaDTpXjjv3J1TDdquH/aMJdtRJylk/OnjQe5UD3rdmhz43EknTPI+G3tRXnJrY1wY3yhjB2iquhd1Np2ex/fWANc1uLbzzIUQw9CCD8Zr1mjzrNiT+/1MTXK6L7VtQAWqaGBepDAmgDIpQBYSgBVdwj4zEd1bE7qSw8KqvmYjmJYiOf1ry/FcyeZO9o/qWY1zWj0rBdnMOmGuWLiAhkJ7xwSoJ8KguCDnDQREEaRtWbTdprqVZ5f09hJwKx3dy7aOpS46T1yMVn3ifevTzyc+OM/JysipibGpGII/Zzj2ZwwH+XLVck5pJfM16TuM8B2hTDYdc24UDXqBBAG5Mg6CoPHGC5pukbL2Mnj+0l9yO7Jthcyq2mbITooGyiAvr4RtXPy6+vdxbfMjy2LsJgSx+JknmSdySdz6muVPI31LIQHmGwSoJIrO5Nl6ikcuNOtNAVMTj1UGCNNzUowbZFzSLbdkJwd3GYq53JCF7NvTMWjwi4Dtm0AUeLxDbat2ky8mVKG7IQc1NNCfs9jwjp3iB0Bk2yYzehInT05xGk13c8Jzi1F0zrP1Jw5U6/n5G3x3H3xhFnKLds6FQZzD9mYEL6Df4SDzcOg5JepkdtdPBDFo1BWxtwfD2Ubub1q3cRpa3nRHyPuyjMNAw8UdVbrWvqzBr4VL1I9+pssNdSAFgAaACAAOgHKotHML1s1TIRkrSd5iL78zeZf/AI/uh9EFc7KryMaD47hwZYIqDhQGTTArhjcVkz2rpHeDzbcoO6cynqYGpBtw5kvdkXYppbNbHeHdoSjMqMWRXKrmnMAI0bNrPx1Ig67mORqMvd6Fc6vboPsP2qX8VJZCBHEcTuYlgbaFrVsgkqC03I8rBdfCpB2jxjmooywy5If+tGnTPGpNzL/eXryG2VKIwysWgeE6MFXeSOoAEzrEGel0mdyTnsizLPF/SXmNd1GY8U45g/suNu2hoofMn5H8agfANHtXB1OPkm0aIMYYcSmasD6mldDQ9jLut5PyOPWcyn/SvzrvcIl7komfKveNG9dpFYFqsGBepDA0AZFKALFugQbsNdTvb1gKoLqz94ujuubL/wB2aetw14fXSvLJp2k3/P8ABqwLavJrb/aZcN3Vq9mF284t2gqkrdeVEhhog8QJzRGu8UsVyT5XsivLyp+91M/wrF+O/fuMCua45YDTLmZpAGpERHM6c69VCPJpoJ+DjZt5ujJcS46bt+5ctDKrhQCwBbQEFo2E+Hrt8udPiLjfpr8WbsGJwjuUbdlnadSTuT66n61zMuaU3cnZpURxg+DLMuwFZ5ZH2LVjGTGzaEJqetVbtlmyIWOF4vF23u2LYKo2TVghZoBOTNAIGYazvprBi+OLa2ymWXekQ4fwFBmfiOIW0qk/dh1QMoJUsbhO2YEQuvqJFW5McsfLSu9yEZc126Mr2xxGHxeLBwiC3ZtoqJkBTOysxN2N51ADHXwzW3FFqPvdTFkkm9jnFL99wL2JuvcAWAWMhfEokKNJMiSBJ5zWzRxhjbaRs0WepvnKK3RoysPmK6PNF9zsLJHqmhlY4+LcEmSOS6mq3T6E3qoJV1GVvtTfv3FuZQtu3JyDUnQguW6gE6D133qtY+V2zn6lSyRvx2NJgu05HOrXjOa4mr4Lx43I1rJlx0QcS32WGfO3W7cPzdj/AFrlJf8AsZBmgxViVqyUdhJmVxtiQQRWJkzKWcHbOJUXCUDSmYfhJ1QsD5hmGX+M6ircKUnyy7iYwxvZa8dLb2T6lnT+XKY+ZrR7DK9mBo+ynDWw2G7u4Vzl3ZspkamF1IE+FV5VtwY3CNMBq1aESAtU0M8x/tUwuW/ZvAedGQnlNsyPf7z+Wubr4e8pFkBFgsd91FcmUNzTGew87GYhji/CCR3bByNlnKyknlJUD3PSulwtSWR+KK8rujcvXoUVgWqwYF6kMEaAMehoA+vtKlQQCY36TqPlIqvNCU4OMXTfcAFjBOl5cQl7KUg6KNR+Jd4giRBBriZ+EQx45TUm6T28lkZtySNfjrly4qZ0UAnL3yDxJnUqShOtomQsgk+PlvXF4b6WTKoybXy8lnEFPHF1v8zyTH4O/Yu3MNeu3G7tgAGZsrJIKNlmDIg//les1TT0sml2ONifvx+pf4XbDATy0+Wn9K8tOXc6sY70ObYy+n61T1LVsRu4xRuaag2JySNJwzhmG+wvi77LcNy24tJsLbEFQBr4ruYQDpHIc6uVQfLW5nyz91zb2RY7HG8LXcK8ICTJEuM3mgzG+uoMetZMuVN0c/Br8lO0r8mX7b4EXr1tGE/Z0KSdT5iAx9WCg+9eh9RZMWOS8FspcyTMwEyvA/d/U1AgOe2FsLhbYjzK30a0a1afpL8P1LsPxGLw1guYFaYxOlCFlrEYRrQBIEH5yN9Omo+tSUkpUWWoy5fkaHseQ4ZTzkfOozdlsXzKirZF4Ce7uRG+R4+MxVi1GGvjX3RybRquz/ExakOcpWcwOhGUkMI5wQR8QRVEskJx5ovYi2j0fsUxFoZhBOpHQnUj5muHCVzbKWau4ZFaH0IiXHYadRWWcSaZiuP4SDMaHf8ArVHQBNa7TNb8DEkqQpM6kSAGPrBBNek079TFGZYlsNMH2pkAkwSBp09Ku9MKGdvtL60uQdEz2iFS5AoUcfv2cZb7u5Ig5lZSAynbSQREHaoZdPHLHlkNCjA8IwtvzF7nozAD+QA/WqIcNxJ77/UlbNJhOJWrShEVUUbKoAHqYHOt0MaiqiqAMOL2zzqxIdBBi0OxFSSGcZwedSAGaAPNrnEKAOpfberlhkyh6iCdFr7YcpHof0qGXTSlCUfKY1qoJ3ub7B4+zew7WWkGTHxB0M7if0NeDxcL1GOakq+/7GrWauE5NqzN4zA4bG4i19pzg2gQ4QAG6oZSEb93zaDaWg869Nl9oWJSx1vszlYlDmad/IU8c4Vbwt0Cw7sjgsBcyhlYGCoy/hgrHPeuZLh+SXSvua1qUupTt2bt58ixJjUnYTBMcwPSorhuRbtr7knqovZWbS/w7A27Pd4eznvfdkXbss3hdWZ9SRbkA+UDeK06bRZfVTSVL+eCt5opbvcyV3hv2fEFdCvmUxEht9OWoI9qer4dlbbjW/8APBw9TazPfZ7mz4JjbdsDf5VwnwvUOd7ff9i7HOKQq7U3UOJd12u2l3EHPbzKfbKUrt6TRZlj5XW3z/Y0xzRoxD4du8nTl9Ca0+xZfl9yXrRNJx9VuYPLEkW3AJA0Y5CCOnlOtQlosylBprrvuTx54qRkuB4MpcloiuotLOux1cWsxryNu0FlXtMFiZtx7C7P61lno8vrxaqqd/kVZtVB5E1fQr9lrLWsxMbGI+FXS0uSuxOGsxpPqekW+LIoC66AD5CK8e+E6hu9vv8Asc/14FLiXEluAWwNyCxgTAMge7a+x61o0/Cc6fM2vv8AsReeJpuAcTt21AOb5f8Amt+Lh2ZeBPNEd3O0NqPx/If71e9Dl+RH1ogW45ZI/F8h/vUfYMr8D9aJnOPY22ymJ9x/5rPLhua+33JevEweJ7P3HJui+uZvEVKMgXouYM0wIExyrdp8uTFFY3BUu9/sTjqYpUVP7rxKclP5Wn9YNb45YS67EvaYfMiLt1dGBHxkf0q9QT3TX3D2mBbtG8fwn30/WoS5V3Qe04yzaw1w+ZgvzY/LQfWsuXNNbY4p/V1/gXtUAeJtqBAZifUx9F/rNYJx12TukvkyD1KZRbCEmUJVj0J1+IqEdPq4O+b8yPrrtZXOIvKYYies7/Su3pvUkqnVlsdXHow9niV0c/rWz0JFntMPmMcPx11jMajLG49ScMsZ9BqnHRFQLDz7MaAGSNoPgK6EeiOXL4mdL6Gh9CJs+EMBclmCgrIkEywAGWARrsenhO+x8tkdLY3ZFsE4uc6yltAxOZ3CmbY3W3bYgMzRlzNGwAABkLZgyyhLfp47MzOKkipwSwyC7fd8rOFRWbE/Z3S0fvLjpcILHyIoCiYc6rWfiqWTJCEfh6/C5K+iTS+rfjYMVpO+v1Om4ty7aVrhZRGa65Z2D3SC7F28TZU7lP8A2iK06HTSwwy5OTfoo1V8q7LtzSt/iNu6HlsWbZghFy5TcAcszAq9yAdnuZBZGmk3jpoK52LXa5rmim07qof1JVXlJSb3f9vzJOERb2mw4dbYRQzqRmdc2sqMyhZIjNESQ2kQZmtmjyazLOTzqktq5a3vrf8Aq1uZdVijKK5epZw1i0FyADOgEszOFuMLZL67KneOigxJ7p43rmZMmt5+blfK725b5VzUn5b2br5ocMEOWu/167CDF8dtPi4Fs93h3e4CxIZzaDFbaqdfG6qIbWDrtXTWLULSU/jkq27W6t/Rbuu5FKKyfInxBsMbLO11b95U7lBnKDMolr4QGXL3rt55AKkQCV3rHpva4ZYwhFxi3btXt0Ub7VFJdU78l0+Rq2/5/wBjTEDA5Luoe0hIUF2QOGnQNObKohZEsWZjlIAlvUcTcYe7Tf8A+baru18+u9Kl1VjjDFZkuAJYC3bt/J4UJt22cgs48WXIjLceQMoKzBYEgiuzrsupgscMN22raje3Tq04rfen26MtgifaS3YtgLZdLrFvNbuZwLdu2ijMJgPcuNdaPwhANJqHD8+pzTvMnFJb3Grbk6r5RSX1bFkpDGyuEsZlHdXguUKUvuXvMxUMzqultVAuHKPFooYyZrG8+uy9Ljbdpw2ilfRvq3sr6b7A+WMR41nD5wc9hVJDHNdJVbYtguCcynOblyFBI0tGYkkcv19UotNSvfpHq727PalbfzIenD+Mhw3Cpcv5mUJbYkkBiwRAurG4x1AAzFtt+VdLJPLh0bk5XJK7qt/FfkVJKU67F7h11C6zpblRJlSy/icg+WdSF3AidZq7n1C085v46bSS6bbL5v8AyKo8yXYL9oQ2xquZzkBfMuXZReZQZEklssQFADFTJrBPU6/1EnGl12jf/G/Pbqnb2tFihjoPav2n8aqFQAuwYvItfeNJG5uZba+ARBvLM5fFVLWa/Eqn1dU+VfE0qX0t1b8OiSx45dBTx6592qrkzM6yczNCBMzBo0Ul2CjTZT+1A2abNqsmV+qmkk/6a3ulT77b+N6K5xglsSy2EVJ+8IXO8MwZjlJ7lQNBLlFlgpEE6jbDLLq5ZJKKpXS9350pX9N+5YoQpWRtYW2986gWk1aGhCLaDvPG8kKzhgDOzCrnny49Jzy+N7Lbe26W3mtyPJFzpdCVzB2GXwwSwKAZ7kLcyoAyhhrbzs5LtpFvQHMKqhn1nMk06u75esbd3XR12W+6G44/4yN7hNp7gW0xRBlBZZOp3JJJDwCNVAB1+A2aXJqHilPIm3vSarp0ro9/nuVzUFJJFpsLZyBWy5U8bKrORcckoga5IkqneTlGpuqQukHmvJrHL1En4Tca5e7qNPvSTfh7lyWOqv8AMR8MwSm4Wv2xlYqFTvYAzuAWL6HLbt52JIE5QNCa6usnnhiisXxd3y+FfT5vainGouTvoCxxtlW+zg22e0mZM7Bra/eXr7XC50AtrYQg6SziNIrNjlmcktTuk3u49dkkkl13baJtRXwGeuJNd2MjI0VnkVtjqKW5OOTsytjbpUDTny/81l1XEMcEuZM16adNnLfERA1+hqpa3A1fMjd6kfJG4sVqJDbh+BuXzltrMASToo+J/pvWueaOOKs5M2lJj7C8HSyfHDtqNfKDCkQDz1Op6cq5ufUynstkQTs6l0AAEwRG+hBHP/mhrC4u7OqnCcepcw/FQfAVJMaERlO/UzyPX3p+nsYJZI81Iq4lvu8pJI2AmAJOg0iQNN+lXYm3NUQbbAKda6hIvWMQQZnUmSTqSTuSahGEYLliqQWOFYOsdfmOhHrQ12IsFZxK96yuwUpazsYYjKGyqRAMlmZQFEkkwJNc3WZ1poptN26SX87dxxXM6EfH+H92t1iySj6qA2Zg9y4iPOXLqUYxMwCYiCadPxXFmlGKi9++1JpW11vo+tV2IywyVlPAdn2uotwXUUle8KMHlbRuNb70kDLHgdomcqEgUs/FseLI4OLdbWqpurrz3S+rHHBJoIODXmw8s9u2rorKjlu8dygurZVQNXytbMCdWjk0C41hWbkUW6dOq2XS/pd/b6E4YWqkyVrstNpj3iZs7KzHOluwtrS8WZlAfxPaQEeHVzMLNGXj8Y5VUXy1fZuV/DSvbo3v2rbc0UKsJwbvcR3C3UklwH1yvlmMk6sWjQc5FbM3EPTweu4uqW3dX58fPwU03KhxgezWRkY3Ulz92r5kdrckG9kIlVChmM7AawSAedk41GVx5Xt1qmk/F3vfT6kvTYdbKtcyWnUjKHZwGVRp3hYh1B8IUk6TpG4ipvU1ieScXGn0fXwunnsVuPvUhkcKQLaI6feBBmbOiFrn3iKUOvhS0SR4QTet/A4HxByk+eG0d6pN+71f3ap71TJen3T3f+T5FbOLZZS7MAiZbiMwz92WIKnIAwceKJ7to0idS4lFxc+R0lu7TS2vzvtXTyiv0u1hL3+G11ShygMyDvPArWjdtjMy+JmUJtGt1ZCgiqcHE1tCadt7PZXuk++yXl+Huxyxd0FNtyFtlgPvcpk3Gtq2ZbaL3a+Zzd7wTGncMZAE1W+IYnm9Xkuo7bLm7u7fRKO//JE/R92rBYLDNiJ+9tFWyqDlYrLsEVRBOaSf15bbtRr44cccji3fbvVW/supBYbdJgbXC0tpnt3A4KKSxNzuwrK1zvYjOzBFJ9Sy6GQpzZeJRnSScXbVUm9q260rbr79CSxURxpW0WVnEAgE6gEiGAgwTBA0I0K+laMM46iCny/ftVohL3XRVPHba7Bm+g+uv0rWolL3KeJ4/efRYQemp/zH+gFS2FQuuOzmXZm/MSf1osZzuvSlYEtYjcdDqP8AKdKfMAJrR6+3L2p8wgNyyenyqyM0RcRTxRNAPXUc/lWDiUbhFrz/AILsEqdMoCvPtPubTedjuxL46L94m3hp0jR70cl/ZT975dR6DX8TWG4Y95fp+5bky1sjeNwNLK5bZVUE5VAOg+ep9a574xGveTb+ph9nlJ3Yix+C8R1B9uY5/Gof+Zj/AGv7ly0r8i3GYYgBp2IH+Ygf1B9qcOLwbrlf3K82lfLdlS6uUq0/iVSfzGAfmY96sjxWErXKzLix3JKyZuWnbu1vWy37IZSZGuwPpTjxN46m8cqN/ssvIv4pxJMO4RjmO5CbqOUgmPaa62j4m9RHmUGl9SyGinPocw/HbLEKM8nQLkJJPwWa0T1axx5pKkOWinFWyxiu1lux4Alwv0Ze7H83i+lRx63HkXNHp9UENG5b8yA4e7i8SrXZZDmtlVMoDkJYECOTZSCZ1A6Vy9fxPS86i481J79avZ/dEJ6VxfuyDCzi3Cpdl1Xy57pZVncgGdfWJ1rHDiOkxScoQpvwVvT5Hs2NTbul0bvbgFsBbVtXdUtAILcqAZzFc0sdTnbrFY463TJS5sduTbbdW7d/yvBa8M33JFLuv3tzxNnYF7hDNpqwLa7D5DpUo67SxaaxdOnQXoz/ALjl1cUzF/tNwEjLIe5MTMA59NdaFrdGly+jt17EvSn5I4HBPazZLjqW8zBmVjz3BnfWrM3FMGVKM8ey6LYisElvZbTA3HUWy7ZApUJmbKFIKkBZiMpYfBiNiar9v03Nzelv+HYPQn/cHw/CGtkFGyEbFZUjkYIqzJxXHki4zhafmhLTSXRhE4ddDFxffMZls9zMZCg+KZmEQfBR0ql6zSuPL6W34fzuP0J9eY7/AHbcgKbr5RMLnuAeKcx33OZtd/EeppvXaa2/S3f0D0J/3BWw143O9N5g3iAys6hFZg2RAD4V0UQN8izMVVDU6WOPkeO/N1u/P6/cbwzu7KuIsCypz4jIGGVpdgXUFjlPilhLMY5lm6mr1q9PKl6PT6eK/REfRkv6hPe4xaT/AAi7GZlQbYkBlBkwZAZgDBiTFaJ6zFk/+kPz/ngh6bXRlReNX5m2Wt6QCrNIGVUgGYHhRBtsoqEtXpWqlju/p5v9dxck+zKxW48BsxiYkz5jLH4kirFxXDD4YV0/LoReCT6sKnD2PKm+N4/7WHs78lhOGGoPjcP7WHs78nb+DyIW6CdifoN6cOMQlJLlf3D2d+TjYcKJY+uogxMbc6f/AJaLe0H90L2d+SSYSZ9CQZ9NJ+GlJ8WSaXI9/mP2d+Q13hLqYYZCQT96DaHhDTqw6qR8YFXLiD5lGUGvq0L0fmcThLEkAgwSJEwYMSCdwdwelUz4zCMmuW/xGtO/JaHAARFxQw6ETWDV8T9ZJQTVFmPDy9Rbc7I4YknKw/i/3k1mWtyfL7Fnpo1mO7Y5Rls2IUAAZmCQBoAFQMI96JNPuJRoVf8A9W5PjtAjnlcz7AiD8xUeSL7lqnXYYYTHWsR5Whv2G0cddOfxEioSxtbk1JM7iuH50KgwSNDEweWlRi6dhKNpo8t7RcTuXGaw4CBGhl/EzKY1PSdQB6GvT6HQ4oJZXK7JaXRwh78mX+yvZ249xbzqyIhDKCCC7AyIB1yjrz261VxPXwUHixu7696NGbIvhiaPiHZG1iLvekupMZgsQ0CJ1BgwAPauZp+JZsGPkjVdr7FcMsoqkM+F9nLNj/DQAndjJY/xHX22rNn1WXP/APR3+hCUm+o1HDR0NUbkT7+7PSgLRw8N9KAtE0wIHKgLJ/ZR0pUFnfso6Uws6ML+7RQFW9j7FrR7ltT0LLPymamscn0QuZFO52lwq6d4T+VHP1yxUvRkLnRUvdr7Q8tu43qcqj9SfpTWDyxeoihe7W3m8lpF/MWf/wCtTWKC6sXqMqXOJYq7vdYA8khPqoB+tFwj0RHmbBW+HyZO53PM/E86jLKxUXbPDRzqp5GMuW8Go5VDmbAMEA5UgOgUhnYoA7kPSiwAJwwZgxzHKAACdNABPr5QfiTVrzOqQqLtjAZdVGXUHw+EgiIII5iBr6VWskk073QUEOAYtmJzSDJc3GaSG1BzidXLeKdQD1m+Oq2fOuZ9r7C5RjhsMFFZCQW6ulACm6RJqQFnE8GU7U1NoBTd4PB2qayCoq3eF+nr79asjkoKLNjG4i3pIcfvgk/5hB9zNO4vqNSaLVvjQmXskHqhVvqcppcqrZkudeCwvF7B3LD427h+oUil6b+X3Hzov4biOG53FH5pX/UBUljZGUi4OJYT/wBe1/nX/epemQ5mE/vrBrveX2DN/pBqSgQbZWu9r8Av/UY+gtXf+5QKlyIW4rxfbnDjyWbrepyIP9RP0pci8klYrv8Abi6fJh7a/mZn/QLRywJWxdiO12MbY20/JbH/AHlqklALZSfjuMfQ37ntlT6oBT91C3Am1du+d3f87M3+omovLQBE4WelQeUdBk4UelR9UKDpwj0qDyjos2+E+lReRhRctcO9Kg5jotJw01HmAMvDzSsAn2CiwInAUWBNcBRYBVwIpWAVcIKAJrhxQAQWxQB3LQBFmAoApYvFRTSAUs8mpAaioAVr1JAVrgqSGVbqjpU0RKl8UAAihAdigEfRQxsHeGlOIhXfFXRYMCgFSYiwqjpUAPio6CkhhLKDoKTAZ2FEbVUwLCqKQwyCkAUCgCYFDAsWhSAtKKAJUAdoA5QB2gD6gD6gD6gD40ADegCniDQArvHWpoAd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796" name="AutoShape 4" descr="data:image/jpeg;base64,/9j/4AAQSkZJRgABAQAAAQABAAD/2wCEAAkGBxIQEBUQEhMVFRUVFRYWFRUVFxUVFRUVFhcWFhUVFxUYHSggGBolHRUVITEhJSkrLi4uFx8zODMtNygtLisBCgoKDg0OGxAQGy0lHyUtLS4tLS8tLS0tLS0tLS0tLS0tLS0vLS0tLS0tLS0tLS0tLS0tLS0tLS0tLS0tLS0tLf/AABEIAMIBAwMBEQACEQEDEQH/xAAcAAACAwEBAQEAAAAAAAAAAAADBQIEBgEHAAj/xABCEAACAQIEAwYDBQUHAwUBAAABAhEAAwQSITEFQVEGEyIyYYFxkaEUI0JysVJigqLBBxUzkrLR8EPC4VODk9LxFv/EABoBAAIDAQEAAAAAAAAAAAAAAAABAgMEBQb/xAA1EQACAgECBQEGBQQCAwEAAAAAAQIRAwQhBRIxQVETFCIyYXGRgaGx4fBCUsHRgvEVIzNi/9oADAMBAAIRAxEAPwDyc16Q3HwNIAimgAgJoA7QB2DQB9BoAllNAHQhoAkLZoAkLJoAmLBoAIuHNABFwxoAKuHoAmLFAEu5oA6LdAEslAHctAHQKAJZqAONfA/2Ek/IVVkz48fxtIDnfj19wR+tV49XhyS5YythZ3PWkDhegDneUAc7ygDhuUARNygCJuUAQL0Acz0AI+7oAktkmgC1awZNAFpMAaACrw00AFXhR6UAFThB6UAHTgp6UAGXgZ6UAFXgfpQAVeCelABBwX0oAmODHpQBMcFPSgCQ4KelAHx4KelICJ4MelAEDwc9KAI/3QelAH390t0oAieEt0oAqY3CFCoOkzr6CNPqPrWDiGplhx+51YEsHgVkTtNeWyZZSdt2y6MEXeK8MVQQvNZX4jUfUCnp87hkU/DJTxqimOHEiRsa9unZnOHhp6UARPDj0oAGcAelAETgT0oAicCaAIHAmgCJwRoAj9jNAC2xhppgM8Pw+gBhawQoAtW8KKVgWEw4oAOlgdKADpZHSgAyWx0oAMtsUAFW2OlABVtigLCLbFFhYVbYosLJi2OlFhZMWx0osCYtDpRYHe4HSiws++zr0pWB99mXpRYH32VelFgcOFXpRYCvtDwgXbDZB408aepUGV9xI+JFZdbh9bC49+qAw2ExG2v/ADlXkpRLYs0d/wAdlW5r+lZ1s6ND3Qx4HaV7I01QlD7ar/KVr2nD8vqaeL8bfYxtU6LpwS9K2CBtgl6UABbAL0oAGcAvSgAbYJelAAmwS9KABNg16UACOEXpQBmsJhooAYotAB0FABkFABkFAB1WgAyrQAVVoAMq0AFVaACqtABVWgAirQAQLQBMLSsCYWkI6BSsCWWiwO5aVgfZaLA+y0WBzLTA8y4/g+4xlxRorHOvwfU+wbMPavMa/HyZml33+5KA04ZdlMp2NcqS3NUehc7P38mIaydnEr+ZddPis/5BXd4LnqTxvvuUZVuaRlr0RWDZaABstAAmWgDqYbNUJSoRZXh2lUvKKxfxIW7IJdgsCTPIbSeg9TpS9ojH4nQuZFRrOtaLJGXQVIYdBQAdBQAdBQAZBQAdBQAZBQAZRQAZRQAVRQAVVoAKq0AFVaAJgUrAmFqIiQFICQWlYiQWlYH2WiwO5aAOZaLA5losDHf2hYPS3iByJtt8D4kJ9AQw/irlcUx3FT8Di9xJwy7pXnpo1QZYxNwqVvL5kYNHWDqPcSPerNNleLIpeBZFaNzZuB1V1MqwDKeoIkfQ17WElJJozHGWpjBstAA8utJgWbd1UIBiSJ1YLPoJ1b2Bj3FYs2TldFU5UNeGWkvKzOX8DFSgD2gCAGBLkB2BBBBGUQYI3rI3KXXYplNi/E47D3MPesWEtst58pNtVNoBAqvcLAZTcBUgbmVU7CQoYlOXyFGLkxLcGprqo1mQQVaMOgoAOgoAMgoAOgoAMgoAOgoAMgoAMooAMq0AFVaACqtABFFRsRMLUbETC0rAmBUbESC0rA7loA7FKwPoosD6KLA5lp2At7Q4Dv8AC3bQEkoSv518SfzAVVnh6mNxA8y4NckfEV5PIacbG66yOtVFppOyV0mwbZ3tuV/hMMvt4iP4a9VwzNz4En22MklTHDCulYgbLTGU8bi7dkZrjqg9Tv6Abk+gqGTJGCuToBFiu3arIsWy5/ac5V+IUan4HLXIz8Qh0grI1YlPG8Rfu95caRlKEKoACHfLHizA+IHNMiJgmua9TKUlzOlsN4k0by/iVygLGWNI2j0r0mPHSIpC1m1rRRMyyCmAdBQBYQUAGQUAHQUAHQUAGQUAHQUAGQUAGVaACqKACqKi2IIBUbAmBUWxEwtKxEwtKxEgtRsCQWixHctKwPstFgfZaLA4Vp2BEiixnlvFsH9nxVxAIGcsv5X8QA9BMe1ea1uPkytfiX43sEVudYC8YdneIraxLI0gXUXXcBlaBPQQ7a+ldfhWdY24yfWq+pRl6jPivazD2ZVSbrDkkZZ9X2+U11s3EMWPbq/kVmWx3arFXtEi0vRBLe7t/QCubl4nlltHb9SVCj7K7tmYlmO7MSSfiTqa508rk7k7JKBbscNA1J9hVbmTUCzeGUQoioJ31JNUPuz90thlndSyeyk5f5ctev0GTn08W/p9jN0LxWtgzMIKADoKADoKADoKADoKADoKADoKADIKADoKADIKACqKTEEUVBgFUVFiJqKjYiYFKxEwtRsRMLSsCQFKwO5aLA+y0hH2WnYHCKLGRK07A887T3ExGKAz27RXNbJc6sEYiSJEeIsAOY5javPa/OsmRpR+Hb6l0FSuym+HZULqC6AaOo39cu8eu3tXP713L1IWYdTdz3DBGQADSCLjqm/oGZv4au6Ire7LD4AbxVSmyzlBLhtalzC5SwFAEn67VHqS6E7KlzlQE+x+cDUj1ANWY8E5uopv6Cc0OMLwkgarr+05mPgi6e5IPpXTw8HyS3yOl4W7IPJ4L+Hwq2kCLsJOu5JJJJ+JJr0OLFHFBQj0RUdIqwDLIKADoKALCCgA6CgAyCgCwgoAOgoAMgoAOgoAMopAcxOJSyhuXGCIu7MYA5D39KrnJRVsTdEcDxSzejI3m8sq6T8MwEn0qqOeEtkyCmn0GKipMYRRSYggWoiJgVGwJBaViJBaVgSy0rEfZaLA+y0WMV8X47hsLpeuqrfsCWc/wLJHxOlVzzwh8TBbmI432/d5TCr3YIP3jwXPKVXVV5bzvsKw5dc3tBfiTUPJl0vIjA3pLOxksfFm0ksCc25GpHMVzpxnLcuTUeoW5cKODZO+pUeJG6SuzenPpVS32kOVdUXrlwrdNu5lVlbM3K0LjKJBeJGVdM2xJMxS5fd2/f8AjBPew92/LFNiu4kH6jSq+VrctUrJ4PB3L3+GhYftbKOssdPYa+lacOjzZvhW3ki8iQ7wnZkaG82Yj8KSAD+fzH2y12tPwmEN8jv9CpzbHFuwqDKihR0AgfH4114QjFVFUiJBxUwAuKAAkUAZZBQAdBQBYQUAHQUAHQUAHQUAVeI8TFoQsFvXZZ2mNzqPCOvKRODWa+On91by8f7GlZf4diRcG4JgGRoOY2OxBBBHp61LRataiF1TXVCaoYIK2gGUVFiMPxaeIcWXBEnubADOBOrZQ7t66MiDmMzda4nEtQ43Xb9StR9TJyvoa+72QsW7Be13lpoMANccyASBllgDIBmNIrm4Z5btslkjj7IaWNVGs6DUxJ03MaV6VPYQdRSYibEKCxIAAkk6AAbknkKg3QiGDxSXSQsysSCrKYMwYI2MH5GqMWpx5r9N3WxKUZR6lsCrLIEgKQHYpWIx/aPt5h7Aa3YPfXYIBUju0O0l9mjos7QSKy5dXGOy3ZJRbMK/avHXLS2e+ZQBBZJFx/3nuSWn8pUelYZ6vI1Vlighbbw0n1Op9SedZHItUSODwL3L5RCGbI0k5kW0o0a6WVvDEwC06zoTFaItKFkHH3uppR/Z8LSlLju111uMCM6Rk0RlUsfEGZDmaTHSYqnJqpxl022JxwRmuu+5muzpWe8XZHTu7LGSuoYM7RqBDGAAAcg6RZn2fT8SnEn0bH1yGknWSSTzJJJJ+JJJrHZspUaDsX2atYuy125cebF57aIchtZTbtvldSuZxLnTNAjSK24ZwiudpGSfNzVE0tkyoMRpED8JGhX2II9q9LimpxUl0YHGFXIATCpIkBcVIADigARFAGVQUAHQUAWEFAB0FAB0FAgj3AgzGT6DcwJ0+VVZs0MMHOb2H9APYbhjXiuJugnUi1ppI890n1JIHPzHXceKyuWSTd9f5Roi1DqWe2uGbD3rWIXQMclzKxDFiCUJA5EW2EnfKBGlWYsmXCrg6ZBuMpF/A3c6yDIkgHTWCRrHPr6g16zR5pZsMZy6sqap0XFFXsQp4Pwi3h8Ri8US2a64BO2S2VQmGBmJMltIyeknynFXJZ+T8S3BBJSkbW3fFpARkS2o1UIZk7QQeZjSCSfjVUMlxruVSx0xPw3WzbMRNtNOnhGlelh8C+hWSxPELVqQzjMBOQavrt4Rr7nSqs2px4lc5JEowlLaKEpxl3EKzIoULLNceWVMusImqkrHng+IbGIHm82pyajJTb5X0ivHzNfoxxq31/IPx3g1vDWjdYKSEOfMJZ58OYkmTDXFMmSORE6xUMkfdTrp8kQlOM+xorGJtsgZXV1I0ZSGB9QRvXpkYzPca7d4XDyqE3rg/Db8oP71zYe0kdKz5dTCG3VjUWzB8Z7QYvHSrtktn/pJISP3ju/vp0ArmZtVKf0Lo4ilh+EM1ZXkLljL68JW3qxHwqv1GyXJQs4jZdVZg0yYVQFUD8xYkN8t4rRhlFuqK5po13YlMFhMEDdv2zee6l1z/iN9y02k8Hl1GbUGM7aVfKdvoUuDa2HvGOPWijY0XFde7CoFYFVOucSBuWgGf2RoINYMzeSaxpGvDHkjzM8lwR8buFKqzSsjQrETPWUOn71dXLifs9vs/wAmZoy99j/DtIFcprc0ocdkeNjDtcwrwudzdRiYzMVVSp9YQEe9LKnKCaDHSlTNJwbF973hBBQuWSOQlrbj1+8tXGn94V6LhUn6Kg+q/wAmXJJObovsK6yEBYVJDBOKkMA4pgBIoAyiCgCwlAB0oAvcMt22zPdzZQ6oqbBy34jrqJBAXScp0MgV5/iety8/pYnW27J4+V25eaGfG+GKoCJaFs5TcFy0oDfdEO1sqq6hlBEnSWGhrmaTNlxy53J/Qedp7RRm+JYoG3bBuC0t9MpukEi2CFc6b6wB+pFdfi/NLHCXb/JDFLc9G4ThkRFVFH3Y+7BJAEKVEkTyJGx3rg6aW7st1EdlQs/tCj+77rsqi5NkSus5b6hdYBiHbTlmNaMkk00UY4tOxL2exB7gB8qhFXxbCNR4p/FoCTzzCu/w7U+ph3VKOxKS5WOLNxWEqQRtIII+lblJSVp2QF2I43as45MM0zdtiYBMNnItDKBrmlx6QnWuDxfB6jTj1RPFmUJU+4bDcRw15u5w0FoYZwpCW9IYW5EZ4bZdN5OkHJpdLkySSm6QTywuojHiePTC2HvMPCi6KNydlQepJA969C9tiqMXJpIwHCVxGKYKzZe9uO7sJJVWJd8snSAco3jw1wuIaTHBvPJ2/HzOzyPFiUYs9J7PgBF0AAXLlA0WNCsekEe1c3Eqm2zFl3hRPtK6/Zis53m2skLm+8up0AEach+H0rVmkuRv5GfDF86+p4xxPFMbt63bD2bTPBs5iQCoCsGIOviDabAEAaAVP18nIouV/MnOTyO2RwuFHSs0pElEZ2hHKqnuWJUdvYvIpLNAG52HzoULewOVIT3uJXLhi0u/4nkCOoXc+8e9aY4oreRlnqP7Q9zhF7u+8IZ4GYu2w1AAB2BJIgCrINX4K4ScpXLcQY3EG2oESCQoA5T6dPWtEVZfOTiiOES7dZcNbJJu3FASTlLnwqSPSdT0pqKcvmQbpHpnF+zi2MP3cgLbQDOdBK/jPuJrrSjF4nB9KK06MvwvESPjrXl8kTXCWwXimHF1TInT6dKjBuL2JTSaNd2HxaumRfwWbQImTOa9mP8AmzV3+Gv4vwMMVTo0rCusiwCwqaGCYVIYBxTAERQBkkoAsJQBYSgDR9l0t9wyvMEgtOjBmt22J6qZbTnsedeM1WRT1G2//ZLHFrG78j3CXrl5rrZbfg2t5wbwTUyyhfDngEKT8TyW6Wncl13KI5qe55b2nVYBWDAuHKAAoAc+UDQKxEAdF9K0a5L0cLveun+S+Hc9HwWIKElVNxH8alSumbWDmI0O4PrGkCeNje/hl81sZrtljnu37GEYqoY94ySDlVZFvvG5knMYGgyDU71dJqtiEU7LXDQCi90ZdzltxqVIH314xopXyDpkgRmrRxJ/Dp8fwR6/Nvcjj5W7kMuINctuveQ8buCO9FsI7E3FESoK6MPUczK4W/Zst3UZbNdr7NfoVz5U9jxrtJxI3uJXnBMC6UQ9O68EjpqhPvXUzS5ptmOTtmv7K4iFULGZW05aiSNeQJGU+jGoRlyuxJ07L/bfG9++HsL5CBdYdS0qoPqIeR6+ldFSvc7Ggxp3k+wy4LaFvF20/asXY05q9kkfGDMfumuNxNOUV9S7UTakvxD9meB38Kl57+OuOLlxrvlVEthpZtLoJTeSJAEfE1hnOMqUY9DDCDjbkzOdreNrfyWcKWCWnL96CwZrhBEq3mI8TSxPiJ6CSrpbjrfYRYfAHpUHMkoF4Wco6RVdllUW8Dwq9f8AIsLubj+FAOZHNvbT1FbMWjyS3lsimeZLoKLmCDsWksq6qSOQ/GF5E9NSJid5TpOof9mOc3LqajgXZoAB7g1OpH9PgNqg2RSLvbG3GBuBDlIAIAEyQRCx6mPWp4/i3JRdO0eW8Xw7K7IqnwkSDoVkSFPrE6c4NaYvazVOSNd/Z/2cuWri4ppW4ASikSFBEHONNSCREiBOs7Jajll7pmlKzQ9tluvZVrkLz7tTKqeWZvxt9By2zF6jUymq7ELPOcI0PHr9OVZJq1ZpwvYfsvKs5rH/AGAKr39qPGWFyeqlQkD0BX+f1rv8LyJwce6MmSNSNW1ddEQTVNDAtU0MC4pjAkUAZJKALCUAHSgBz2aTKHW2VQh80ZQYDoih1GwaUeCZG+m0eW4tJ4NQpJdY7FsMayR5W+42tcLtkE3AhUSZbxHeWZmOwPMa7b8q5iyOe9u31JuChtWyMVxG3bu5b6nz3DCkeGM73BmEEjLrMDltXpZ6WMccJu+aKqjMpX06M0GAv3LCslo22tI0K26pbIlWAXzKAVkSI8WsCBzIaGGdqbdeS1ZHGNGc4rwa6cabzFnS4rMzn8BW2fC0AAL4Vj0Mcq1z4byaiLirjX2pf7I83u0bPhL2UVS6hQWdpbRAQ5hWnQROgPTSuBilK+vgunCKjsE7S8WsrhsrtkBJCPcIBKhZuOMxmIldd5HIgnTOcq91W7X6ooUFe5+esCzNcDEEkmWjWCdTXSlJLqYUm+hpcNjrtvyHLqD1Mggg9Nx61nln8F8cPkNw3Fnvgzkljckk76gH9ST7muno3zYbOxokliaXk1/a7DNcwq3UJDWiLgKkhgIKtBGo0JPtVOohzQY9Tjcse3bcQ4W6LtsG9duXCI0uXHcabEBia4k5SujFBRqwn21QQiKWYmFVQSxPQAak+gqCg2Sc0i/xvh9/DWrTOVW5dY/dblLarLMxB1MlBA2nfpr0+kWVtX0Hjcpvwjb8C7G20RHugtcyqWz6hXiSFXYQZ139a6WPDjxfCtznzyykWe2SizhDbTzXmFsflOtz2ygr/GKq1GVqLIGWw2DS21tW9XPrkywPmyn+GuatkwNHbEjSkMWcUsXfxKSAPMgLA/weYH0Gb41Pk8CsXng0Wxis4e6Eh7ZjvUtCMpP4iQBqNgPLsc2mWFvHae4Xe5d4XxBQMp0rH0GQ7UXxcs5RqZAAAkknQAAakk8qauWyEY/i/ZW7hbC4q4YZnCm2I8CkMQWP7UiIG2bny2ZNNKGLmZbi2ZDDXcwrmyVG6LsuWMX9nv2rw0CmH9bbQHn4DX4qK06LM8eVMhljaPRGr1aMwJqmhgnqaGAepDAmgDJJQAdKAIY3HLZUE6k+Vdp6knkBprWXVaqGnhzS/BAlbpHMTir+HZL2ZPK2TJMHTMyupPiWFA+Z0MEcyGpxcQvFljXiiOXnxNTixqMddxQFtmMZX71VhUJzDu/CCWIKkzmMSIA0NPSaCGnzSUldVTM+o1MpxQj7xlaI0KG5HR4QR8oHsetdHUyumu49LJ7o2XBbQS2XA2OZxHnUgBpHMwNPhHOsUjWyb2cjd3IOXKyFhmV0BBGYSJ2g666HnFaZR9pwSxXVqrRCuwoxXab7M937xJDMcpUsWuElnCKGlVzHLrIEHWvNanTwxZo48atJJN2U+1ZFPkirXcxnGuK3MdHeJqOZMvB/DIhQvoBykkmiL9Ntp/6JrE5O5uwFnh2UARHoNKi8lmhQouWsDVbmTUBPxH7u7I/4R/wV3OFTuDi/qadLKm4noXBeKq9gBt4rVOG5vcNjMv2ZxbuzWLJWxqy3bhCWwkSSCTmZd4IB0jfeuTlhhWR29vzs42RRWRqPREuxPG2wuZ+6FwuB4pC3EMRkzQfD6aayda05+HLJFelKvkbIaVSXNH8zcdmsBcxuIGKv+VCIAnKCrSttSfNB1ZuZEc4WeLDHBDkj+LMuryLGnji931/0eiWxTkzmGS7St32MVOVlNfz3IZgf4Vt/M1ztTLdIaM72gtMpDqD4TMDmIhh8tfiBWePgGWuB8WSVVmHi8uu/w604pgbOwqsK0RoRHF8Nt3RDKD0kTTrwBmMb2dFhWZCSo2ttsNgERgJEmAAc24Aik4J9Q37Fnh3DBhWL3lZ3IVg4Rmt2g0qyBogZYJLGCQ3IaDTpXjjv3J1TDdquH/aMJdtRJylk/OnjQe5UD3rdmhz43EknTPI+G3tRXnJrY1wY3yhjB2iquhd1Np2ex/fWANc1uLbzzIUQw9CCD8Zr1mjzrNiT+/1MTXK6L7VtQAWqaGBepDAmgDIpQBYSgBVdwj4zEd1bE7qSw8KqvmYjmJYiOf1ry/FcyeZO9o/qWY1zWj0rBdnMOmGuWLiAhkJ7xwSoJ8KguCDnDQREEaRtWbTdprqVZ5f09hJwKx3dy7aOpS46T1yMVn3ifevTzyc+OM/JysipibGpGII/Zzj2ZwwH+XLVck5pJfM16TuM8B2hTDYdc24UDXqBBAG5Mg6CoPHGC5pukbL2Mnj+0l9yO7Jthcyq2mbITooGyiAvr4RtXPy6+vdxbfMjy2LsJgSx+JknmSdySdz6muVPI31LIQHmGwSoJIrO5Nl6ikcuNOtNAVMTj1UGCNNzUowbZFzSLbdkJwd3GYq53JCF7NvTMWjwi4Dtm0AUeLxDbat2ky8mVKG7IQc1NNCfs9jwjp3iB0Bk2yYzehInT05xGk13c8Jzi1F0zrP1Jw5U6/n5G3x3H3xhFnKLds6FQZzD9mYEL6Df4SDzcOg5JepkdtdPBDFo1BWxtwfD2Ubub1q3cRpa3nRHyPuyjMNAw8UdVbrWvqzBr4VL1I9+pssNdSAFgAaACAAOgHKotHML1s1TIRkrSd5iL78zeZf/AI/uh9EFc7KryMaD47hwZYIqDhQGTTArhjcVkz2rpHeDzbcoO6cynqYGpBtw5kvdkXYppbNbHeHdoSjMqMWRXKrmnMAI0bNrPx1Ig67mORqMvd6Fc6vboPsP2qX8VJZCBHEcTuYlgbaFrVsgkqC03I8rBdfCpB2jxjmooywy5If+tGnTPGpNzL/eXryG2VKIwysWgeE6MFXeSOoAEzrEGel0mdyTnsizLPF/SXmNd1GY8U45g/suNu2hoofMn5H8agfANHtXB1OPkm0aIMYYcSmasD6mldDQ9jLut5PyOPWcyn/SvzrvcIl7komfKveNG9dpFYFqsGBepDA0AZFKALFugQbsNdTvb1gKoLqz94ujuubL/wB2aetw14fXSvLJp2k3/P8ABqwLavJrb/aZcN3Vq9mF284t2gqkrdeVEhhog8QJzRGu8UsVyT5XsivLyp+91M/wrF+O/fuMCua45YDTLmZpAGpERHM6c69VCPJpoJ+DjZt5ujJcS46bt+5ctDKrhQCwBbQEFo2E+Hrt8udPiLjfpr8WbsGJwjuUbdlnadSTuT66n61zMuaU3cnZpURxg+DLMuwFZ5ZH2LVjGTGzaEJqetVbtlmyIWOF4vF23u2LYKo2TVghZoBOTNAIGYazvprBi+OLa2ymWXekQ4fwFBmfiOIW0qk/dh1QMoJUsbhO2YEQuvqJFW5McsfLSu9yEZc126Mr2xxGHxeLBwiC3ZtoqJkBTOysxN2N51ADHXwzW3FFqPvdTFkkm9jnFL99wL2JuvcAWAWMhfEokKNJMiSBJ5zWzRxhjbaRs0WepvnKK3RoysPmK6PNF9zsLJHqmhlY4+LcEmSOS6mq3T6E3qoJV1GVvtTfv3FuZQtu3JyDUnQguW6gE6D133qtY+V2zn6lSyRvx2NJgu05HOrXjOa4mr4Lx43I1rJlx0QcS32WGfO3W7cPzdj/AFrlJf8AsZBmgxViVqyUdhJmVxtiQQRWJkzKWcHbOJUXCUDSmYfhJ1QsD5hmGX+M6ircKUnyy7iYwxvZa8dLb2T6lnT+XKY+ZrR7DK9mBo+ynDWw2G7u4Vzl3ZspkamF1IE+FV5VtwY3CNMBq1aESAtU0M8x/tUwuW/ZvAedGQnlNsyPf7z+Wubr4e8pFkBFgsd91FcmUNzTGew87GYhji/CCR3bByNlnKyknlJUD3PSulwtSWR+KK8rujcvXoUVgWqwYF6kMEaAMehoA+vtKlQQCY36TqPlIqvNCU4OMXTfcAFjBOl5cQl7KUg6KNR+Jd4giRBBriZ+EQx45TUm6T28lkZtySNfjrly4qZ0UAnL3yDxJnUqShOtomQsgk+PlvXF4b6WTKoybXy8lnEFPHF1v8zyTH4O/Yu3MNeu3G7tgAGZsrJIKNlmDIg//les1TT0sml2ONifvx+pf4XbDATy0+Wn9K8tOXc6sY70ObYy+n61T1LVsRu4xRuaag2JySNJwzhmG+wvi77LcNy24tJsLbEFQBr4ruYQDpHIc6uVQfLW5nyz91zb2RY7HG8LXcK8ICTJEuM3mgzG+uoMetZMuVN0c/Br8lO0r8mX7b4EXr1tGE/Z0KSdT5iAx9WCg+9eh9RZMWOS8FspcyTMwEyvA/d/U1AgOe2FsLhbYjzK30a0a1afpL8P1LsPxGLw1guYFaYxOlCFlrEYRrQBIEH5yN9Omo+tSUkpUWWoy5fkaHseQ4ZTzkfOozdlsXzKirZF4Ce7uRG+R4+MxVi1GGvjX3RybRquz/ExakOcpWcwOhGUkMI5wQR8QRVEskJx5ovYi2j0fsUxFoZhBOpHQnUj5muHCVzbKWau4ZFaH0IiXHYadRWWcSaZiuP4SDMaHf8ArVHQBNa7TNb8DEkqQpM6kSAGPrBBNek079TFGZYlsNMH2pkAkwSBp09Ku9MKGdvtL60uQdEz2iFS5AoUcfv2cZb7u5Ig5lZSAynbSQREHaoZdPHLHlkNCjA8IwtvzF7nozAD+QA/WqIcNxJ77/UlbNJhOJWrShEVUUbKoAHqYHOt0MaiqiqAMOL2zzqxIdBBi0OxFSSGcZwedSAGaAPNrnEKAOpfberlhkyh6iCdFr7YcpHof0qGXTSlCUfKY1qoJ3ub7B4+zew7WWkGTHxB0M7if0NeDxcL1GOakq+/7GrWauE5NqzN4zA4bG4i19pzg2gQ4QAG6oZSEb93zaDaWg869Nl9oWJSx1vszlYlDmad/IU8c4Vbwt0Cw7sjgsBcyhlYGCoy/hgrHPeuZLh+SXSvua1qUupTt2bt58ixJjUnYTBMcwPSorhuRbtr7knqovZWbS/w7A27Pd4eznvfdkXbss3hdWZ9SRbkA+UDeK06bRZfVTSVL+eCt5opbvcyV3hv2fEFdCvmUxEht9OWoI9qer4dlbbjW/8APBw9TazPfZ7mz4JjbdsDf5VwnwvUOd7ff9i7HOKQq7U3UOJd12u2l3EHPbzKfbKUrt6TRZlj5XW3z/Y0xzRoxD4du8nTl9Ca0+xZfl9yXrRNJx9VuYPLEkW3AJA0Y5CCOnlOtQlosylBprrvuTx54qRkuB4MpcloiuotLOux1cWsxryNu0FlXtMFiZtx7C7P61lno8vrxaqqd/kVZtVB5E1fQr9lrLWsxMbGI+FXS0uSuxOGsxpPqekW+LIoC66AD5CK8e+E6hu9vv8Asc/14FLiXEluAWwNyCxgTAMge7a+x61o0/Cc6fM2vv8AsReeJpuAcTt21AOb5f8Amt+Lh2ZeBPNEd3O0NqPx/If71e9Dl+RH1ogW45ZI/F8h/vUfYMr8D9aJnOPY22ymJ9x/5rPLhua+33JevEweJ7P3HJui+uZvEVKMgXouYM0wIExyrdp8uTFFY3BUu9/sTjqYpUVP7rxKclP5Wn9YNb45YS67EvaYfMiLt1dGBHxkf0q9QT3TX3D2mBbtG8fwn30/WoS5V3Qe04yzaw1w+ZgvzY/LQfWsuXNNbY4p/V1/gXtUAeJtqBAZifUx9F/rNYJx12TukvkyD1KZRbCEmUJVj0J1+IqEdPq4O+b8yPrrtZXOIvKYYies7/Su3pvUkqnVlsdXHow9niV0c/rWz0JFntMPmMcPx11jMajLG49ScMsZ9BqnHRFQLDz7MaAGSNoPgK6EeiOXL4mdL6Gh9CJs+EMBclmCgrIkEywAGWARrsenhO+x8tkdLY3ZFsE4uc6yltAxOZ3CmbY3W3bYgMzRlzNGwAABkLZgyyhLfp47MzOKkipwSwyC7fd8rOFRWbE/Z3S0fvLjpcILHyIoCiYc6rWfiqWTJCEfh6/C5K+iTS+rfjYMVpO+v1Om4ty7aVrhZRGa65Z2D3SC7F28TZU7lP8A2iK06HTSwwy5OTfoo1V8q7LtzSt/iNu6HlsWbZghFy5TcAcszAq9yAdnuZBZGmk3jpoK52LXa5rmim07qof1JVXlJSb3f9vzJOERb2mw4dbYRQzqRmdc2sqMyhZIjNESQ2kQZmtmjyazLOTzqktq5a3vrf8Aq1uZdVijKK5epZw1i0FyADOgEszOFuMLZL67KneOigxJ7p43rmZMmt5+blfK725b5VzUn5b2br5ocMEOWu/167CDF8dtPi4Fs93h3e4CxIZzaDFbaqdfG6qIbWDrtXTWLULSU/jkq27W6t/Rbuu5FKKyfInxBsMbLO11b95U7lBnKDMolr4QGXL3rt55AKkQCV3rHpva4ZYwhFxi3btXt0Ub7VFJdU78l0+Rq2/5/wBjTEDA5Luoe0hIUF2QOGnQNObKohZEsWZjlIAlvUcTcYe7Tf8A+baru18+u9Kl1VjjDFZkuAJYC3bt/J4UJt22cgs48WXIjLceQMoKzBYEgiuzrsupgscMN22raje3Tq04rfen26MtgifaS3YtgLZdLrFvNbuZwLdu2ijMJgPcuNdaPwhANJqHD8+pzTvMnFJb3Grbk6r5RSX1bFkpDGyuEsZlHdXguUKUvuXvMxUMzqultVAuHKPFooYyZrG8+uy9Ljbdpw2ilfRvq3sr6b7A+WMR41nD5wc9hVJDHNdJVbYtguCcynOblyFBI0tGYkkcv19UotNSvfpHq727PalbfzIenD+Mhw3Cpcv5mUJbYkkBiwRAurG4x1AAzFtt+VdLJPLh0bk5XJK7qt/FfkVJKU67F7h11C6zpblRJlSy/icg+WdSF3AidZq7n1C085v46bSS6bbL5v8AyKo8yXYL9oQ2xquZzkBfMuXZReZQZEklssQFADFTJrBPU6/1EnGl12jf/G/Pbqnb2tFihjoPav2n8aqFQAuwYvItfeNJG5uZba+ARBvLM5fFVLWa/Eqn1dU+VfE0qX0t1b8OiSx45dBTx6592qrkzM6yczNCBMzBo0Ul2CjTZT+1A2abNqsmV+qmkk/6a3ulT77b+N6K5xglsSy2EVJ+8IXO8MwZjlJ7lQNBLlFlgpEE6jbDLLq5ZJKKpXS9350pX9N+5YoQpWRtYW2986gWk1aGhCLaDvPG8kKzhgDOzCrnny49Jzy+N7Lbe26W3mtyPJFzpdCVzB2GXwwSwKAZ7kLcyoAyhhrbzs5LtpFvQHMKqhn1nMk06u75esbd3XR12W+6G44/4yN7hNp7gW0xRBlBZZOp3JJJDwCNVAB1+A2aXJqHilPIm3vSarp0ro9/nuVzUFJJFpsLZyBWy5U8bKrORcckoga5IkqneTlGpuqQukHmvJrHL1En4Tca5e7qNPvSTfh7lyWOqv8AMR8MwSm4Wv2xlYqFTvYAzuAWL6HLbt52JIE5QNCa6usnnhiisXxd3y+FfT5vainGouTvoCxxtlW+zg22e0mZM7Bra/eXr7XC50AtrYQg6SziNIrNjlmcktTuk3u49dkkkl13baJtRXwGeuJNd2MjI0VnkVtjqKW5OOTsytjbpUDTny/81l1XEMcEuZM16adNnLfERA1+hqpa3A1fMjd6kfJG4sVqJDbh+BuXzltrMASToo+J/pvWueaOOKs5M2lJj7C8HSyfHDtqNfKDCkQDz1Op6cq5ufUynstkQTs6l0AAEwRG+hBHP/mhrC4u7OqnCcepcw/FQfAVJMaERlO/UzyPX3p+nsYJZI81Iq4lvu8pJI2AmAJOg0iQNN+lXYm3NUQbbAKda6hIvWMQQZnUmSTqSTuSahGEYLliqQWOFYOsdfmOhHrQ12IsFZxK96yuwUpazsYYjKGyqRAMlmZQFEkkwJNc3WZ1poptN26SX87dxxXM6EfH+H92t1iySj6qA2Zg9y4iPOXLqUYxMwCYiCadPxXFmlGKi9++1JpW11vo+tV2IywyVlPAdn2uotwXUUle8KMHlbRuNb70kDLHgdomcqEgUs/FseLI4OLdbWqpurrz3S+rHHBJoIODXmw8s9u2rorKjlu8dygurZVQNXytbMCdWjk0C41hWbkUW6dOq2XS/pd/b6E4YWqkyVrstNpj3iZs7KzHOluwtrS8WZlAfxPaQEeHVzMLNGXj8Y5VUXy1fZuV/DSvbo3v2rbc0UKsJwbvcR3C3UklwH1yvlmMk6sWjQc5FbM3EPTweu4uqW3dX58fPwU03KhxgezWRkY3Ulz92r5kdrckG9kIlVChmM7AawSAedk41GVx5Xt1qmk/F3vfT6kvTYdbKtcyWnUjKHZwGVRp3hYh1B8IUk6TpG4ipvU1ieScXGn0fXwunnsVuPvUhkcKQLaI6feBBmbOiFrn3iKUOvhS0SR4QTet/A4HxByk+eG0d6pN+71f3ap71TJen3T3f+T5FbOLZZS7MAiZbiMwz92WIKnIAwceKJ7to0idS4lFxc+R0lu7TS2vzvtXTyiv0u1hL3+G11ShygMyDvPArWjdtjMy+JmUJtGt1ZCgiqcHE1tCadt7PZXuk++yXl+Huxyxd0FNtyFtlgPvcpk3Gtq2ZbaL3a+Zzd7wTGncMZAE1W+IYnm9Xkuo7bLm7u7fRKO//JE/R92rBYLDNiJ+9tFWyqDlYrLsEVRBOaSf15bbtRr44cccji3fbvVW/supBYbdJgbXC0tpnt3A4KKSxNzuwrK1zvYjOzBFJ9Sy6GQpzZeJRnSScXbVUm9q260rbr79CSxURxpW0WVnEAgE6gEiGAgwTBA0I0K+laMM46iCny/ftVohL3XRVPHba7Bm+g+uv0rWolL3KeJ4/efRYQemp/zH+gFS2FQuuOzmXZm/MSf1osZzuvSlYEtYjcdDqP8AKdKfMAJrR6+3L2p8wgNyyenyqyM0RcRTxRNAPXUc/lWDiUbhFrz/AILsEqdMoCvPtPubTedjuxL46L94m3hp0jR70cl/ZT975dR6DX8TWG4Y95fp+5bky1sjeNwNLK5bZVUE5VAOg+ep9a574xGveTb+ph9nlJ3Yix+C8R1B9uY5/Gof+Zj/AGv7ly0r8i3GYYgBp2IH+Ygf1B9qcOLwbrlf3K82lfLdlS6uUq0/iVSfzGAfmY96sjxWErXKzLix3JKyZuWnbu1vWy37IZSZGuwPpTjxN46m8cqN/ssvIv4pxJMO4RjmO5CbqOUgmPaa62j4m9RHmUGl9SyGinPocw/HbLEKM8nQLkJJPwWa0T1axx5pKkOWinFWyxiu1lux4Alwv0Ze7H83i+lRx63HkXNHp9UENG5b8yA4e7i8SrXZZDmtlVMoDkJYECOTZSCZ1A6Vy9fxPS86i481J79avZ/dEJ6VxfuyDCzi3Cpdl1Xy57pZVncgGdfWJ1rHDiOkxScoQpvwVvT5Hs2NTbul0bvbgFsBbVtXdUtAILcqAZzFc0sdTnbrFY463TJS5sduTbbdW7d/yvBa8M33JFLuv3tzxNnYF7hDNpqwLa7D5DpUo67SxaaxdOnQXoz/ALjl1cUzF/tNwEjLIe5MTMA59NdaFrdGly+jt17EvSn5I4HBPazZLjqW8zBmVjz3BnfWrM3FMGVKM8ey6LYisElvZbTA3HUWy7ZApUJmbKFIKkBZiMpYfBiNiar9v03Nzelv+HYPQn/cHw/CGtkFGyEbFZUjkYIqzJxXHki4zhafmhLTSXRhE4ddDFxffMZls9zMZCg+KZmEQfBR0ql6zSuPL6W34fzuP0J9eY7/AHbcgKbr5RMLnuAeKcx33OZtd/EeppvXaa2/S3f0D0J/3BWw143O9N5g3iAys6hFZg2RAD4V0UQN8izMVVDU6WOPkeO/N1u/P6/cbwzu7KuIsCypz4jIGGVpdgXUFjlPilhLMY5lm6mr1q9PKl6PT6eK/REfRkv6hPe4xaT/AAi7GZlQbYkBlBkwZAZgDBiTFaJ6zFk/+kPz/ngh6bXRlReNX5m2Wt6QCrNIGVUgGYHhRBtsoqEtXpWqlju/p5v9dxck+zKxW48BsxiYkz5jLH4kirFxXDD4YV0/LoReCT6sKnD2PKm+N4/7WHs78lhOGGoPjcP7WHs78nb+DyIW6CdifoN6cOMQlJLlf3D2d+TjYcKJY+uogxMbc6f/AJaLe0H90L2d+SSYSZ9CQZ9NJ+GlJ8WSaXI9/mP2d+Q13hLqYYZCQT96DaHhDTqw6qR8YFXLiD5lGUGvq0L0fmcThLEkAgwSJEwYMSCdwdwelUz4zCMmuW/xGtO/JaHAARFxQw6ETWDV8T9ZJQTVFmPDy9Rbc7I4YknKw/i/3k1mWtyfL7Fnpo1mO7Y5Rls2IUAAZmCQBoAFQMI96JNPuJRoVf8A9W5PjtAjnlcz7AiD8xUeSL7lqnXYYYTHWsR5Whv2G0cddOfxEioSxtbk1JM7iuH50KgwSNDEweWlRi6dhKNpo8t7RcTuXGaw4CBGhl/EzKY1PSdQB6GvT6HQ4oJZXK7JaXRwh78mX+yvZ249xbzqyIhDKCCC7AyIB1yjrz261VxPXwUHixu7696NGbIvhiaPiHZG1iLvekupMZgsQ0CJ1BgwAPauZp+JZsGPkjVdr7FcMsoqkM+F9nLNj/DQAndjJY/xHX22rNn1WXP/APR3+hCUm+o1HDR0NUbkT7+7PSgLRw8N9KAtE0wIHKgLJ/ZR0pUFnfso6Uws6ML+7RQFW9j7FrR7ltT0LLPymamscn0QuZFO52lwq6d4T+VHP1yxUvRkLnRUvdr7Q8tu43qcqj9SfpTWDyxeoihe7W3m8lpF/MWf/wCtTWKC6sXqMqXOJYq7vdYA8khPqoB+tFwj0RHmbBW+HyZO53PM/E86jLKxUXbPDRzqp5GMuW8Go5VDmbAMEA5UgOgUhnYoA7kPSiwAJwwZgxzHKAACdNABPr5QfiTVrzOqQqLtjAZdVGXUHw+EgiIII5iBr6VWskk073QUEOAYtmJzSDJc3GaSG1BzidXLeKdQD1m+Oq2fOuZ9r7C5RjhsMFFZCQW6ulACm6RJqQFnE8GU7U1NoBTd4PB2qayCoq3eF+nr79asjkoKLNjG4i3pIcfvgk/5hB9zNO4vqNSaLVvjQmXskHqhVvqcppcqrZkudeCwvF7B3LD427h+oUil6b+X3Hzov4biOG53FH5pX/UBUljZGUi4OJYT/wBe1/nX/epemQ5mE/vrBrveX2DN/pBqSgQbZWu9r8Av/UY+gtXf+5QKlyIW4rxfbnDjyWbrepyIP9RP0pci8klYrv8Abi6fJh7a/mZn/QLRywJWxdiO12MbY20/JbH/AHlqklALZSfjuMfQ37ntlT6oBT91C3Am1du+d3f87M3+omovLQBE4WelQeUdBk4UelR9UKDpwj0qDyjos2+E+lReRhRctcO9Kg5jotJw01HmAMvDzSsAn2CiwInAUWBNcBRYBVwIpWAVcIKAJrhxQAQWxQB3LQBFmAoApYvFRTSAUs8mpAaioAVr1JAVrgqSGVbqjpU0RKl8UAAihAdigEfRQxsHeGlOIhXfFXRYMCgFSYiwqjpUAPio6CkhhLKDoKTAZ2FEbVUwLCqKQwyCkAUCgCYFDAsWhSAtKKAJUAdoA5QB2gD6gD6gD6gD40ADegCniDQArvHWpoAd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798" name="AutoShape 6" descr="data:image/jpeg;base64,/9j/4AAQSkZJRgABAQAAAQABAAD/2wCEAAkGBxIQEBUQEhMVFRUVFRYWFRUVFxUVFRUVFhcWFhUVFxUYHSggGBolHRUVITEhJSkrLi4uFx8zODMtNygtLisBCgoKDg0OGxAQGy0lHyUtLS4tLS8tLS0tLS0tLS0tLS0tLS0vLS0tLS0tLS0tLS0tLS0tLS0tLS0tLS0tLS0tLf/AABEIAMIBAwMBEQACEQEDEQH/xAAcAAACAwEBAQEAAAAAAAAAAAADBQIEBgEHAAj/xABCEAACAQIEAwYDBQUHAwUBAAABAhEAAwQSITEFQVEGEyIyYYFxkaEUI0JysVJigqLBBxUzkrLR8EPC4VODk9LxFv/EABoBAAIDAQEAAAAAAAAAAAAAAAABAgMEBQb/xAA1EQACAgECBQEGBQQCAwEAAAAAAQIRAwQhBRIxQVETFCIyYXGRgaGx4fBCUsHRgvEVIzNi/9oADAMBAAIRAxEAPwDyc16Q3HwNIAimgAgJoA7QB2DQB9BoAllNAHQhoAkLZoAkLJoAmLBoAIuHNABFwxoAKuHoAmLFAEu5oA6LdAEslAHctAHQKAJZqAONfA/2Ek/IVVkz48fxtIDnfj19wR+tV49XhyS5YythZ3PWkDhegDneUAc7ygDhuUARNygCJuUAQL0Acz0AI+7oAktkmgC1awZNAFpMAaACrw00AFXhR6UAFThB6UAHTgp6UAGXgZ6UAFXgfpQAVeCelABBwX0oAmODHpQBMcFPSgCQ4KelAHx4KelICJ4MelAEDwc9KAI/3QelAH390t0oAieEt0oAqY3CFCoOkzr6CNPqPrWDiGplhx+51YEsHgVkTtNeWyZZSdt2y6MEXeK8MVQQvNZX4jUfUCnp87hkU/DJTxqimOHEiRsa9unZnOHhp6UARPDj0oAGcAelAETgT0oAicCaAIHAmgCJwRoAj9jNAC2xhppgM8Pw+gBhawQoAtW8KKVgWEw4oAOlgdKADpZHSgAyWx0oAMtsUAFW2OlABVtigLCLbFFhYVbYosLJi2OlFhZMWx0osCYtDpRYHe4HSiws++zr0pWB99mXpRYH32VelFgcOFXpRYCvtDwgXbDZB408aepUGV9xI+JFZdbh9bC49+qAw2ExG2v/ADlXkpRLYs0d/wAdlW5r+lZ1s6ND3Qx4HaV7I01QlD7ar/KVr2nD8vqaeL8bfYxtU6LpwS9K2CBtgl6UABbAL0oAGcAvSgAbYJelAAmwS9KABNg16UACOEXpQBmsJhooAYotAB0FABkFABkFAB1WgAyrQAVVoAMq0AFVaACqtABVWgAirQAQLQBMLSsCYWkI6BSsCWWiwO5aVgfZaLA+y0WBzLTA8y4/g+4xlxRorHOvwfU+wbMPavMa/HyZml33+5KA04ZdlMp2NcqS3NUehc7P38mIaydnEr+ZddPis/5BXd4LnqTxvvuUZVuaRlr0RWDZaABstAAmWgDqYbNUJSoRZXh2lUvKKxfxIW7IJdgsCTPIbSeg9TpS9ojH4nQuZFRrOtaLJGXQVIYdBQAdBQAdBQAZBQAdBQAZBQAZRQAZRQAVRQAVVoAKq0AFVaAJgUrAmFqIiQFICQWlYiQWlYH2WiwO5aAOZaLA5losDHf2hYPS3iByJtt8D4kJ9AQw/irlcUx3FT8Di9xJwy7pXnpo1QZYxNwqVvL5kYNHWDqPcSPerNNleLIpeBZFaNzZuB1V1MqwDKeoIkfQ17WElJJozHGWpjBstAA8utJgWbd1UIBiSJ1YLPoJ1b2Bj3FYs2TldFU5UNeGWkvKzOX8DFSgD2gCAGBLkB2BBBBGUQYI3rI3KXXYplNi/E47D3MPesWEtst58pNtVNoBAqvcLAZTcBUgbmVU7CQoYlOXyFGLkxLcGprqo1mQQVaMOgoAOgoAMgoAOgoAMgoAOgoAMgoAMooAMq0AFVaACqtABFFRsRMLUbETC0rAmBUbESC0rA7loA7FKwPoosD6KLA5lp2At7Q4Dv8AC3bQEkoSv518SfzAVVnh6mNxA8y4NckfEV5PIacbG66yOtVFppOyV0mwbZ3tuV/hMMvt4iP4a9VwzNz4En22MklTHDCulYgbLTGU8bi7dkZrjqg9Tv6Abk+gqGTJGCuToBFiu3arIsWy5/ac5V+IUan4HLXIz8Qh0grI1YlPG8Rfu95caRlKEKoACHfLHizA+IHNMiJgmua9TKUlzOlsN4k0by/iVygLGWNI2j0r0mPHSIpC1m1rRRMyyCmAdBQBYQUAGQUAHQUAHQUAGQUAHQUAGQUAGVaACqKACqKi2IIBUbAmBUWxEwtKxEwtKxEgtRsCQWixHctKwPstFgfZaLA4Vp2BEiixnlvFsH9nxVxAIGcsv5X8QA9BMe1ea1uPkytfiX43sEVudYC8YdneIraxLI0gXUXXcBlaBPQQ7a+ldfhWdY24yfWq+pRl6jPivazD2ZVSbrDkkZZ9X2+U11s3EMWPbq/kVmWx3arFXtEi0vRBLe7t/QCubl4nlltHb9SVCj7K7tmYlmO7MSSfiTqa508rk7k7JKBbscNA1J9hVbmTUCzeGUQoioJ31JNUPuz90thlndSyeyk5f5ctev0GTn08W/p9jN0LxWtgzMIKADoKADoKADoKADoKADoKADoKADIKADoKADIKACqKTEEUVBgFUVFiJqKjYiYFKxEwtRsRMLSsCQFKwO5aLA+y0hH2WnYHCKLGRK07A887T3ExGKAz27RXNbJc6sEYiSJEeIsAOY5javPa/OsmRpR+Hb6l0FSuym+HZULqC6AaOo39cu8eu3tXP713L1IWYdTdz3DBGQADSCLjqm/oGZv4au6Ire7LD4AbxVSmyzlBLhtalzC5SwFAEn67VHqS6E7KlzlQE+x+cDUj1ANWY8E5uopv6Cc0OMLwkgarr+05mPgi6e5IPpXTw8HyS3yOl4W7IPJ4L+Hwq2kCLsJOu5JJJJ+JJr0OLFHFBQj0RUdIqwDLIKADoKALCCgA6CgAyCgCwgoAOgoAMgoAOgoAMopAcxOJSyhuXGCIu7MYA5D39KrnJRVsTdEcDxSzejI3m8sq6T8MwEn0qqOeEtkyCmn0GKipMYRRSYggWoiJgVGwJBaViJBaVgSy0rEfZaLA+y0WMV8X47hsLpeuqrfsCWc/wLJHxOlVzzwh8TBbmI432/d5TCr3YIP3jwXPKVXVV5bzvsKw5dc3tBfiTUPJl0vIjA3pLOxksfFm0ksCc25GpHMVzpxnLcuTUeoW5cKODZO+pUeJG6SuzenPpVS32kOVdUXrlwrdNu5lVlbM3K0LjKJBeJGVdM2xJMxS5fd2/f8AjBPew92/LFNiu4kH6jSq+VrctUrJ4PB3L3+GhYftbKOssdPYa+lacOjzZvhW3ki8iQ7wnZkaG82Yj8KSAD+fzH2y12tPwmEN8jv9CpzbHFuwqDKihR0AgfH4114QjFVFUiJBxUwAuKAAkUAZZBQAdBQBYQUAHQUAHQUAHQUAVeI8TFoQsFvXZZ2mNzqPCOvKRODWa+On91by8f7GlZf4diRcG4JgGRoOY2OxBBBHp61LRataiF1TXVCaoYIK2gGUVFiMPxaeIcWXBEnubADOBOrZQ7t66MiDmMzda4nEtQ43Xb9StR9TJyvoa+72QsW7Be13lpoMANccyASBllgDIBmNIrm4Z5btslkjj7IaWNVGs6DUxJ03MaV6VPYQdRSYibEKCxIAAkk6AAbknkKg3QiGDxSXSQsysSCrKYMwYI2MH5GqMWpx5r9N3WxKUZR6lsCrLIEgKQHYpWIx/aPt5h7Aa3YPfXYIBUju0O0l9mjos7QSKy5dXGOy3ZJRbMK/avHXLS2e+ZQBBZJFx/3nuSWn8pUelYZ6vI1Vlighbbw0n1Op9SedZHItUSODwL3L5RCGbI0k5kW0o0a6WVvDEwC06zoTFaItKFkHH3uppR/Z8LSlLju111uMCM6Rk0RlUsfEGZDmaTHSYqnJqpxl022JxwRmuu+5muzpWe8XZHTu7LGSuoYM7RqBDGAAAcg6RZn2fT8SnEn0bH1yGknWSSTzJJJJ+JJJrHZspUaDsX2atYuy125cebF57aIchtZTbtvldSuZxLnTNAjSK24ZwiudpGSfNzVE0tkyoMRpED8JGhX2II9q9LimpxUl0YHGFXIATCpIkBcVIADigARFAGVQUAHQUAWEFAB0FAB0FAgj3AgzGT6DcwJ0+VVZs0MMHOb2H9APYbhjXiuJugnUi1ppI890n1JIHPzHXceKyuWSTd9f5Roi1DqWe2uGbD3rWIXQMclzKxDFiCUJA5EW2EnfKBGlWYsmXCrg6ZBuMpF/A3c6yDIkgHTWCRrHPr6g16zR5pZsMZy6sqap0XFFXsQp4Pwi3h8Ri8US2a64BO2S2VQmGBmJMltIyeknynFXJZ+T8S3BBJSkbW3fFpARkS2o1UIZk7QQeZjSCSfjVUMlxruVSx0xPw3WzbMRNtNOnhGlelh8C+hWSxPELVqQzjMBOQavrt4Rr7nSqs2px4lc5JEowlLaKEpxl3EKzIoULLNceWVMusImqkrHng+IbGIHm82pyajJTb5X0ivHzNfoxxq31/IPx3g1vDWjdYKSEOfMJZ58OYkmTDXFMmSORE6xUMkfdTrp8kQlOM+xorGJtsgZXV1I0ZSGB9QRvXpkYzPca7d4XDyqE3rg/Db8oP71zYe0kdKz5dTCG3VjUWzB8Z7QYvHSrtktn/pJISP3ju/vp0ArmZtVKf0Lo4ilh+EM1ZXkLljL68JW3qxHwqv1GyXJQs4jZdVZg0yYVQFUD8xYkN8t4rRhlFuqK5po13YlMFhMEDdv2zee6l1z/iN9y02k8Hl1GbUGM7aVfKdvoUuDa2HvGOPWijY0XFde7CoFYFVOucSBuWgGf2RoINYMzeSaxpGvDHkjzM8lwR8buFKqzSsjQrETPWUOn71dXLifs9vs/wAmZoy99j/DtIFcprc0ocdkeNjDtcwrwudzdRiYzMVVSp9YQEe9LKnKCaDHSlTNJwbF973hBBQuWSOQlrbj1+8tXGn94V6LhUn6Kg+q/wAmXJJObovsK6yEBYVJDBOKkMA4pgBIoAyiCgCwlAB0oAvcMt22zPdzZQ6oqbBy34jrqJBAXScp0MgV5/iety8/pYnW27J4+V25eaGfG+GKoCJaFs5TcFy0oDfdEO1sqq6hlBEnSWGhrmaTNlxy53J/Qedp7RRm+JYoG3bBuC0t9MpukEi2CFc6b6wB+pFdfi/NLHCXb/JDFLc9G4ThkRFVFH3Y+7BJAEKVEkTyJGx3rg6aW7st1EdlQs/tCj+77rsqi5NkSus5b6hdYBiHbTlmNaMkk00UY4tOxL2exB7gB8qhFXxbCNR4p/FoCTzzCu/w7U+ph3VKOxKS5WOLNxWEqQRtIII+lblJSVp2QF2I43as45MM0zdtiYBMNnItDKBrmlx6QnWuDxfB6jTj1RPFmUJU+4bDcRw15u5w0FoYZwpCW9IYW5EZ4bZdN5OkHJpdLkySSm6QTywuojHiePTC2HvMPCi6KNydlQepJA969C9tiqMXJpIwHCVxGKYKzZe9uO7sJJVWJd8snSAco3jw1wuIaTHBvPJ2/HzOzyPFiUYs9J7PgBF0AAXLlA0WNCsekEe1c3Eqm2zFl3hRPtK6/Zis53m2skLm+8up0AEach+H0rVmkuRv5GfDF86+p4xxPFMbt63bD2bTPBs5iQCoCsGIOviDabAEAaAVP18nIouV/MnOTyO2RwuFHSs0pElEZ2hHKqnuWJUdvYvIpLNAG52HzoULewOVIT3uJXLhi0u/4nkCOoXc+8e9aY4oreRlnqP7Q9zhF7u+8IZ4GYu2w1AAB2BJIgCrINX4K4ScpXLcQY3EG2oESCQoA5T6dPWtEVZfOTiiOES7dZcNbJJu3FASTlLnwqSPSdT0pqKcvmQbpHpnF+zi2MP3cgLbQDOdBK/jPuJrrSjF4nB9KK06MvwvESPjrXl8kTXCWwXimHF1TInT6dKjBuL2JTSaNd2HxaumRfwWbQImTOa9mP8AmzV3+Gv4vwMMVTo0rCusiwCwqaGCYVIYBxTAERQBkkoAsJQBYSgDR9l0t9wyvMEgtOjBmt22J6qZbTnsedeM1WRT1G2//ZLHFrG78j3CXrl5rrZbfg2t5wbwTUyyhfDngEKT8TyW6Wncl13KI5qe55b2nVYBWDAuHKAAoAc+UDQKxEAdF9K0a5L0cLveun+S+Hc9HwWIKElVNxH8alSumbWDmI0O4PrGkCeNje/hl81sZrtljnu37GEYqoY94ySDlVZFvvG5knMYGgyDU71dJqtiEU7LXDQCi90ZdzltxqVIH314xopXyDpkgRmrRxJ/Dp8fwR6/Nvcjj5W7kMuINctuveQ8buCO9FsI7E3FESoK6MPUczK4W/Zst3UZbNdr7NfoVz5U9jxrtJxI3uJXnBMC6UQ9O68EjpqhPvXUzS5ptmOTtmv7K4iFULGZW05aiSNeQJGU+jGoRlyuxJ07L/bfG9++HsL5CBdYdS0qoPqIeR6+ldFSvc7Ggxp3k+wy4LaFvF20/asXY05q9kkfGDMfumuNxNOUV9S7UTakvxD9meB38Kl57+OuOLlxrvlVEthpZtLoJTeSJAEfE1hnOMqUY9DDCDjbkzOdreNrfyWcKWCWnL96CwZrhBEq3mI8TSxPiJ6CSrpbjrfYRYfAHpUHMkoF4Wco6RVdllUW8Dwq9f8AIsLubj+FAOZHNvbT1FbMWjyS3lsimeZLoKLmCDsWksq6qSOQ/GF5E9NSJid5TpOof9mOc3LqajgXZoAB7g1OpH9PgNqg2RSLvbG3GBuBDlIAIAEyQRCx6mPWp4/i3JRdO0eW8Xw7K7IqnwkSDoVkSFPrE6c4NaYvazVOSNd/Z/2cuWri4ppW4ASikSFBEHONNSCREiBOs7Jajll7pmlKzQ9tluvZVrkLz7tTKqeWZvxt9By2zF6jUymq7ELPOcI0PHr9OVZJq1ZpwvYfsvKs5rH/AGAKr39qPGWFyeqlQkD0BX+f1rv8LyJwce6MmSNSNW1ddEQTVNDAtU0MC4pjAkUAZJKALCUAHSgBz2aTKHW2VQh80ZQYDoih1GwaUeCZG+m0eW4tJ4NQpJdY7FsMayR5W+42tcLtkE3AhUSZbxHeWZmOwPMa7b8q5iyOe9u31JuChtWyMVxG3bu5b6nz3DCkeGM73BmEEjLrMDltXpZ6WMccJu+aKqjMpX06M0GAv3LCslo22tI0K26pbIlWAXzKAVkSI8WsCBzIaGGdqbdeS1ZHGNGc4rwa6cabzFnS4rMzn8BW2fC0AAL4Vj0Mcq1z4byaiLirjX2pf7I83u0bPhL2UVS6hQWdpbRAQ5hWnQROgPTSuBilK+vgunCKjsE7S8WsrhsrtkBJCPcIBKhZuOMxmIldd5HIgnTOcq91W7X6ooUFe5+esCzNcDEEkmWjWCdTXSlJLqYUm+hpcNjrtvyHLqD1Mggg9Nx61nln8F8cPkNw3Fnvgzkljckk76gH9ST7muno3zYbOxokliaXk1/a7DNcwq3UJDWiLgKkhgIKtBGo0JPtVOohzQY9Tjcse3bcQ4W6LtsG9duXCI0uXHcabEBia4k5SujFBRqwn21QQiKWYmFVQSxPQAak+gqCg2Sc0i/xvh9/DWrTOVW5dY/dblLarLMxB1MlBA2nfpr0+kWVtX0Hjcpvwjb8C7G20RHugtcyqWz6hXiSFXYQZ139a6WPDjxfCtznzyykWe2SizhDbTzXmFsflOtz2ygr/GKq1GVqLIGWw2DS21tW9XPrkywPmyn+GuatkwNHbEjSkMWcUsXfxKSAPMgLA/weYH0Gb41Pk8CsXng0Wxis4e6Eh7ZjvUtCMpP4iQBqNgPLsc2mWFvHae4Xe5d4XxBQMp0rH0GQ7UXxcs5RqZAAAkknQAAakk8qauWyEY/i/ZW7hbC4q4YZnCm2I8CkMQWP7UiIG2bny2ZNNKGLmZbi2ZDDXcwrmyVG6LsuWMX9nv2rw0CmH9bbQHn4DX4qK06LM8eVMhljaPRGr1aMwJqmhgnqaGAepDAmgDJJQAdKAIY3HLZUE6k+Vdp6knkBprWXVaqGnhzS/BAlbpHMTir+HZL2ZPK2TJMHTMyupPiWFA+Z0MEcyGpxcQvFljXiiOXnxNTixqMddxQFtmMZX71VhUJzDu/CCWIKkzmMSIA0NPSaCGnzSUldVTM+o1MpxQj7xlaI0KG5HR4QR8oHsetdHUyumu49LJ7o2XBbQS2XA2OZxHnUgBpHMwNPhHOsUjWyb2cjd3IOXKyFhmV0BBGYSJ2g666HnFaZR9pwSxXVqrRCuwoxXab7M937xJDMcpUsWuElnCKGlVzHLrIEHWvNanTwxZo48atJJN2U+1ZFPkirXcxnGuK3MdHeJqOZMvB/DIhQvoBykkmiL9Ntp/6JrE5O5uwFnh2UARHoNKi8lmhQouWsDVbmTUBPxH7u7I/4R/wV3OFTuDi/qadLKm4noXBeKq9gBt4rVOG5vcNjMv2ZxbuzWLJWxqy3bhCWwkSSCTmZd4IB0jfeuTlhhWR29vzs42RRWRqPREuxPG2wuZ+6FwuB4pC3EMRkzQfD6aayda05+HLJFelKvkbIaVSXNH8zcdmsBcxuIGKv+VCIAnKCrSttSfNB1ZuZEc4WeLDHBDkj+LMuryLGnji931/0eiWxTkzmGS7St32MVOVlNfz3IZgf4Vt/M1ztTLdIaM72gtMpDqD4TMDmIhh8tfiBWePgGWuB8WSVVmHi8uu/w604pgbOwqsK0RoRHF8Nt3RDKD0kTTrwBmMb2dFhWZCSo2ttsNgERgJEmAAc24Aik4J9Q37Fnh3DBhWL3lZ3IVg4Rmt2g0qyBogZYJLGCQ3IaDTpXjjv3J1TDdquH/aMJdtRJylk/OnjQe5UD3rdmhz43EknTPI+G3tRXnJrY1wY3yhjB2iquhd1Np2ex/fWANc1uLbzzIUQw9CCD8Zr1mjzrNiT+/1MTXK6L7VtQAWqaGBepDAmgDIpQBYSgBVdwj4zEd1bE7qSw8KqvmYjmJYiOf1ry/FcyeZO9o/qWY1zWj0rBdnMOmGuWLiAhkJ7xwSoJ8KguCDnDQREEaRtWbTdprqVZ5f09hJwKx3dy7aOpS46T1yMVn3ifevTzyc+OM/JysipibGpGII/Zzj2ZwwH+XLVck5pJfM16TuM8B2hTDYdc24UDXqBBAG5Mg6CoPHGC5pukbL2Mnj+0l9yO7Jthcyq2mbITooGyiAvr4RtXPy6+vdxbfMjy2LsJgSx+JknmSdySdz6muVPI31LIQHmGwSoJIrO5Nl6ikcuNOtNAVMTj1UGCNNzUowbZFzSLbdkJwd3GYq53JCF7NvTMWjwi4Dtm0AUeLxDbat2ky8mVKG7IQc1NNCfs9jwjp3iB0Bk2yYzehInT05xGk13c8Jzi1F0zrP1Jw5U6/n5G3x3H3xhFnKLds6FQZzD9mYEL6Df4SDzcOg5JepkdtdPBDFo1BWxtwfD2Ubub1q3cRpa3nRHyPuyjMNAw8UdVbrWvqzBr4VL1I9+pssNdSAFgAaACAAOgHKotHML1s1TIRkrSd5iL78zeZf/AI/uh9EFc7KryMaD47hwZYIqDhQGTTArhjcVkz2rpHeDzbcoO6cynqYGpBtw5kvdkXYppbNbHeHdoSjMqMWRXKrmnMAI0bNrPx1Ig67mORqMvd6Fc6vboPsP2qX8VJZCBHEcTuYlgbaFrVsgkqC03I8rBdfCpB2jxjmooywy5If+tGnTPGpNzL/eXryG2VKIwysWgeE6MFXeSOoAEzrEGel0mdyTnsizLPF/SXmNd1GY8U45g/suNu2hoofMn5H8agfANHtXB1OPkm0aIMYYcSmasD6mldDQ9jLut5PyOPWcyn/SvzrvcIl7komfKveNG9dpFYFqsGBepDA0AZFKALFugQbsNdTvb1gKoLqz94ujuubL/wB2aetw14fXSvLJp2k3/P8ABqwLavJrb/aZcN3Vq9mF284t2gqkrdeVEhhog8QJzRGu8UsVyT5XsivLyp+91M/wrF+O/fuMCua45YDTLmZpAGpERHM6c69VCPJpoJ+DjZt5ujJcS46bt+5ctDKrhQCwBbQEFo2E+Hrt8udPiLjfpr8WbsGJwjuUbdlnadSTuT66n61zMuaU3cnZpURxg+DLMuwFZ5ZH2LVjGTGzaEJqetVbtlmyIWOF4vF23u2LYKo2TVghZoBOTNAIGYazvprBi+OLa2ymWXekQ4fwFBmfiOIW0qk/dh1QMoJUsbhO2YEQuvqJFW5McsfLSu9yEZc126Mr2xxGHxeLBwiC3ZtoqJkBTOysxN2N51ADHXwzW3FFqPvdTFkkm9jnFL99wL2JuvcAWAWMhfEokKNJMiSBJ5zWzRxhjbaRs0WepvnKK3RoysPmK6PNF9zsLJHqmhlY4+LcEmSOS6mq3T6E3qoJV1GVvtTfv3FuZQtu3JyDUnQguW6gE6D133qtY+V2zn6lSyRvx2NJgu05HOrXjOa4mr4Lx43I1rJlx0QcS32WGfO3W7cPzdj/AFrlJf8AsZBmgxViVqyUdhJmVxtiQQRWJkzKWcHbOJUXCUDSmYfhJ1QsD5hmGX+M6ircKUnyy7iYwxvZa8dLb2T6lnT+XKY+ZrR7DK9mBo+ynDWw2G7u4Vzl3ZspkamF1IE+FV5VtwY3CNMBq1aESAtU0M8x/tUwuW/ZvAedGQnlNsyPf7z+Wubr4e8pFkBFgsd91FcmUNzTGew87GYhji/CCR3bByNlnKyknlJUD3PSulwtSWR+KK8rujcvXoUVgWqwYF6kMEaAMehoA+vtKlQQCY36TqPlIqvNCU4OMXTfcAFjBOl5cQl7KUg6KNR+Jd4giRBBriZ+EQx45TUm6T28lkZtySNfjrly4qZ0UAnL3yDxJnUqShOtomQsgk+PlvXF4b6WTKoybXy8lnEFPHF1v8zyTH4O/Yu3MNeu3G7tgAGZsrJIKNlmDIg//les1TT0sml2ONifvx+pf4XbDATy0+Wn9K8tOXc6sY70ObYy+n61T1LVsRu4xRuaag2JySNJwzhmG+wvi77LcNy24tJsLbEFQBr4ruYQDpHIc6uVQfLW5nyz91zb2RY7HG8LXcK8ICTJEuM3mgzG+uoMetZMuVN0c/Br8lO0r8mX7b4EXr1tGE/Z0KSdT5iAx9WCg+9eh9RZMWOS8FspcyTMwEyvA/d/U1AgOe2FsLhbYjzK30a0a1afpL8P1LsPxGLw1guYFaYxOlCFlrEYRrQBIEH5yN9Omo+tSUkpUWWoy5fkaHseQ4ZTzkfOozdlsXzKirZF4Ce7uRG+R4+MxVi1GGvjX3RybRquz/ExakOcpWcwOhGUkMI5wQR8QRVEskJx5ovYi2j0fsUxFoZhBOpHQnUj5muHCVzbKWau4ZFaH0IiXHYadRWWcSaZiuP4SDMaHf8ArVHQBNa7TNb8DEkqQpM6kSAGPrBBNek079TFGZYlsNMH2pkAkwSBp09Ku9MKGdvtL60uQdEz2iFS5AoUcfv2cZb7u5Ig5lZSAynbSQREHaoZdPHLHlkNCjA8IwtvzF7nozAD+QA/WqIcNxJ77/UlbNJhOJWrShEVUUbKoAHqYHOt0MaiqiqAMOL2zzqxIdBBi0OxFSSGcZwedSAGaAPNrnEKAOpfberlhkyh6iCdFr7YcpHof0qGXTSlCUfKY1qoJ3ub7B4+zew7WWkGTHxB0M7if0NeDxcL1GOakq+/7GrWauE5NqzN4zA4bG4i19pzg2gQ4QAG6oZSEb93zaDaWg869Nl9oWJSx1vszlYlDmad/IU8c4Vbwt0Cw7sjgsBcyhlYGCoy/hgrHPeuZLh+SXSvua1qUupTt2bt58ixJjUnYTBMcwPSorhuRbtr7knqovZWbS/w7A27Pd4eznvfdkXbss3hdWZ9SRbkA+UDeK06bRZfVTSVL+eCt5opbvcyV3hv2fEFdCvmUxEht9OWoI9qer4dlbbjW/8APBw9TazPfZ7mz4JjbdsDf5VwnwvUOd7ff9i7HOKQq7U3UOJd12u2l3EHPbzKfbKUrt6TRZlj5XW3z/Y0xzRoxD4du8nTl9Ca0+xZfl9yXrRNJx9VuYPLEkW3AJA0Y5CCOnlOtQlosylBprrvuTx54qRkuB4MpcloiuotLOux1cWsxryNu0FlXtMFiZtx7C7P61lno8vrxaqqd/kVZtVB5E1fQr9lrLWsxMbGI+FXS0uSuxOGsxpPqekW+LIoC66AD5CK8e+E6hu9vv8Asc/14FLiXEluAWwNyCxgTAMge7a+x61o0/Cc6fM2vv8AsReeJpuAcTt21AOb5f8Amt+Lh2ZeBPNEd3O0NqPx/If71e9Dl+RH1ogW45ZI/F8h/vUfYMr8D9aJnOPY22ymJ9x/5rPLhua+33JevEweJ7P3HJui+uZvEVKMgXouYM0wIExyrdp8uTFFY3BUu9/sTjqYpUVP7rxKclP5Wn9YNb45YS67EvaYfMiLt1dGBHxkf0q9QT3TX3D2mBbtG8fwn30/WoS5V3Qe04yzaw1w+ZgvzY/LQfWsuXNNbY4p/V1/gXtUAeJtqBAZifUx9F/rNYJx12TukvkyD1KZRbCEmUJVj0J1+IqEdPq4O+b8yPrrtZXOIvKYYies7/Su3pvUkqnVlsdXHow9niV0c/rWz0JFntMPmMcPx11jMajLG49ScMsZ9BqnHRFQLDz7MaAGSNoPgK6EeiOXL4mdL6Gh9CJs+EMBclmCgrIkEywAGWARrsenhO+x8tkdLY3ZFsE4uc6yltAxOZ3CmbY3W3bYgMzRlzNGwAABkLZgyyhLfp47MzOKkipwSwyC7fd8rOFRWbE/Z3S0fvLjpcILHyIoCiYc6rWfiqWTJCEfh6/C5K+iTS+rfjYMVpO+v1Om4ty7aVrhZRGa65Z2D3SC7F28TZU7lP8A2iK06HTSwwy5OTfoo1V8q7LtzSt/iNu6HlsWbZghFy5TcAcszAq9yAdnuZBZGmk3jpoK52LXa5rmim07qof1JVXlJSb3f9vzJOERb2mw4dbYRQzqRmdc2sqMyhZIjNESQ2kQZmtmjyazLOTzqktq5a3vrf8Aq1uZdVijKK5epZw1i0FyADOgEszOFuMLZL67KneOigxJ7p43rmZMmt5+blfK725b5VzUn5b2br5ocMEOWu/167CDF8dtPi4Fs93h3e4CxIZzaDFbaqdfG6qIbWDrtXTWLULSU/jkq27W6t/Rbuu5FKKyfInxBsMbLO11b95U7lBnKDMolr4QGXL3rt55AKkQCV3rHpva4ZYwhFxi3btXt0Ub7VFJdU78l0+Rq2/5/wBjTEDA5Luoe0hIUF2QOGnQNObKohZEsWZjlIAlvUcTcYe7Tf8A+baru18+u9Kl1VjjDFZkuAJYC3bt/J4UJt22cgs48WXIjLceQMoKzBYEgiuzrsupgscMN22raje3Tq04rfen26MtgifaS3YtgLZdLrFvNbuZwLdu2ijMJgPcuNdaPwhANJqHD8+pzTvMnFJb3Grbk6r5RSX1bFkpDGyuEsZlHdXguUKUvuXvMxUMzqultVAuHKPFooYyZrG8+uy9Ljbdpw2ilfRvq3sr6b7A+WMR41nD5wc9hVJDHNdJVbYtguCcynOblyFBI0tGYkkcv19UotNSvfpHq727PalbfzIenD+Mhw3Cpcv5mUJbYkkBiwRAurG4x1AAzFtt+VdLJPLh0bk5XJK7qt/FfkVJKU67F7h11C6zpblRJlSy/icg+WdSF3AidZq7n1C085v46bSS6bbL5v8AyKo8yXYL9oQ2xquZzkBfMuXZReZQZEklssQFADFTJrBPU6/1EnGl12jf/G/Pbqnb2tFihjoPav2n8aqFQAuwYvItfeNJG5uZba+ARBvLM5fFVLWa/Eqn1dU+VfE0qX0t1b8OiSx45dBTx6592qrkzM6yczNCBMzBo0Ul2CjTZT+1A2abNqsmV+qmkk/6a3ulT77b+N6K5xglsSy2EVJ+8IXO8MwZjlJ7lQNBLlFlgpEE6jbDLLq5ZJKKpXS9350pX9N+5YoQpWRtYW2986gWk1aGhCLaDvPG8kKzhgDOzCrnny49Jzy+N7Lbe26W3mtyPJFzpdCVzB2GXwwSwKAZ7kLcyoAyhhrbzs5LtpFvQHMKqhn1nMk06u75esbd3XR12W+6G44/4yN7hNp7gW0xRBlBZZOp3JJJDwCNVAB1+A2aXJqHilPIm3vSarp0ro9/nuVzUFJJFpsLZyBWy5U8bKrORcckoga5IkqneTlGpuqQukHmvJrHL1En4Tca5e7qNPvSTfh7lyWOqv8AMR8MwSm4Wv2xlYqFTvYAzuAWL6HLbt52JIE5QNCa6usnnhiisXxd3y+FfT5vainGouTvoCxxtlW+zg22e0mZM7Bra/eXr7XC50AtrYQg6SziNIrNjlmcktTuk3u49dkkkl13baJtRXwGeuJNd2MjI0VnkVtjqKW5OOTsytjbpUDTny/81l1XEMcEuZM16adNnLfERA1+hqpa3A1fMjd6kfJG4sVqJDbh+BuXzltrMASToo+J/pvWueaOOKs5M2lJj7C8HSyfHDtqNfKDCkQDz1Op6cq5ufUynstkQTs6l0AAEwRG+hBHP/mhrC4u7OqnCcepcw/FQfAVJMaERlO/UzyPX3p+nsYJZI81Iq4lvu8pJI2AmAJOg0iQNN+lXYm3NUQbbAKda6hIvWMQQZnUmSTqSTuSahGEYLliqQWOFYOsdfmOhHrQ12IsFZxK96yuwUpazsYYjKGyqRAMlmZQFEkkwJNc3WZ1poptN26SX87dxxXM6EfH+H92t1iySj6qA2Zg9y4iPOXLqUYxMwCYiCadPxXFmlGKi9++1JpW11vo+tV2IywyVlPAdn2uotwXUUle8KMHlbRuNb70kDLHgdomcqEgUs/FseLI4OLdbWqpurrz3S+rHHBJoIODXmw8s9u2rorKjlu8dygurZVQNXytbMCdWjk0C41hWbkUW6dOq2XS/pd/b6E4YWqkyVrstNpj3iZs7KzHOluwtrS8WZlAfxPaQEeHVzMLNGXj8Y5VUXy1fZuV/DSvbo3v2rbc0UKsJwbvcR3C3UklwH1yvlmMk6sWjQc5FbM3EPTweu4uqW3dX58fPwU03KhxgezWRkY3Ulz92r5kdrckG9kIlVChmM7AawSAedk41GVx5Xt1qmk/F3vfT6kvTYdbKtcyWnUjKHZwGVRp3hYh1B8IUk6TpG4ipvU1ieScXGn0fXwunnsVuPvUhkcKQLaI6feBBmbOiFrn3iKUOvhS0SR4QTet/A4HxByk+eG0d6pN+71f3ap71TJen3T3f+T5FbOLZZS7MAiZbiMwz92WIKnIAwceKJ7to0idS4lFxc+R0lu7TS2vzvtXTyiv0u1hL3+G11ShygMyDvPArWjdtjMy+JmUJtGt1ZCgiqcHE1tCadt7PZXuk++yXl+Huxyxd0FNtyFtlgPvcpk3Gtq2ZbaL3a+Zzd7wTGncMZAE1W+IYnm9Xkuo7bLm7u7fRKO//JE/R92rBYLDNiJ+9tFWyqDlYrLsEVRBOaSf15bbtRr44cccji3fbvVW/supBYbdJgbXC0tpnt3A4KKSxNzuwrK1zvYjOzBFJ9Sy6GQpzZeJRnSScXbVUm9q260rbr79CSxURxpW0WVnEAgE6gEiGAgwTBA0I0K+laMM46iCny/ftVohL3XRVPHba7Bm+g+uv0rWolL3KeJ4/efRYQemp/zH+gFS2FQuuOzmXZm/MSf1osZzuvSlYEtYjcdDqP8AKdKfMAJrR6+3L2p8wgNyyenyqyM0RcRTxRNAPXUc/lWDiUbhFrz/AILsEqdMoCvPtPubTedjuxL46L94m3hp0jR70cl/ZT975dR6DX8TWG4Y95fp+5bky1sjeNwNLK5bZVUE5VAOg+ep9a574xGveTb+ph9nlJ3Yix+C8R1B9uY5/Gof+Zj/AGv7ly0r8i3GYYgBp2IH+Ygf1B9qcOLwbrlf3K82lfLdlS6uUq0/iVSfzGAfmY96sjxWErXKzLix3JKyZuWnbu1vWy37IZSZGuwPpTjxN46m8cqN/ssvIv4pxJMO4RjmO5CbqOUgmPaa62j4m9RHmUGl9SyGinPocw/HbLEKM8nQLkJJPwWa0T1axx5pKkOWinFWyxiu1lux4Alwv0Ze7H83i+lRx63HkXNHp9UENG5b8yA4e7i8SrXZZDmtlVMoDkJYECOTZSCZ1A6Vy9fxPS86i481J79avZ/dEJ6VxfuyDCzi3Cpdl1Xy57pZVncgGdfWJ1rHDiOkxScoQpvwVvT5Hs2NTbul0bvbgFsBbVtXdUtAILcqAZzFc0sdTnbrFY463TJS5sduTbbdW7d/yvBa8M33JFLuv3tzxNnYF7hDNpqwLa7D5DpUo67SxaaxdOnQXoz/ALjl1cUzF/tNwEjLIe5MTMA59NdaFrdGly+jt17EvSn5I4HBPazZLjqW8zBmVjz3BnfWrM3FMGVKM8ey6LYisElvZbTA3HUWy7ZApUJmbKFIKkBZiMpYfBiNiar9v03Nzelv+HYPQn/cHw/CGtkFGyEbFZUjkYIqzJxXHki4zhafmhLTSXRhE4ddDFxffMZls9zMZCg+KZmEQfBR0ql6zSuPL6W34fzuP0J9eY7/AHbcgKbr5RMLnuAeKcx33OZtd/EeppvXaa2/S3f0D0J/3BWw143O9N5g3iAys6hFZg2RAD4V0UQN8izMVVDU6WOPkeO/N1u/P6/cbwzu7KuIsCypz4jIGGVpdgXUFjlPilhLMY5lm6mr1q9PKl6PT6eK/REfRkv6hPe4xaT/AAi7GZlQbYkBlBkwZAZgDBiTFaJ6zFk/+kPz/ngh6bXRlReNX5m2Wt6QCrNIGVUgGYHhRBtsoqEtXpWqlju/p5v9dxck+zKxW48BsxiYkz5jLH4kirFxXDD4YV0/LoReCT6sKnD2PKm+N4/7WHs78lhOGGoPjcP7WHs78nb+DyIW6CdifoN6cOMQlJLlf3D2d+TjYcKJY+uogxMbc6f/AJaLe0H90L2d+SSYSZ9CQZ9NJ+GlJ8WSaXI9/mP2d+Q13hLqYYZCQT96DaHhDTqw6qR8YFXLiD5lGUGvq0L0fmcThLEkAgwSJEwYMSCdwdwelUz4zCMmuW/xGtO/JaHAARFxQw6ETWDV8T9ZJQTVFmPDy9Rbc7I4YknKw/i/3k1mWtyfL7Fnpo1mO7Y5Rls2IUAAZmCQBoAFQMI96JNPuJRoVf8A9W5PjtAjnlcz7AiD8xUeSL7lqnXYYYTHWsR5Whv2G0cddOfxEioSxtbk1JM7iuH50KgwSNDEweWlRi6dhKNpo8t7RcTuXGaw4CBGhl/EzKY1PSdQB6GvT6HQ4oJZXK7JaXRwh78mX+yvZ249xbzqyIhDKCCC7AyIB1yjrz261VxPXwUHixu7696NGbIvhiaPiHZG1iLvekupMZgsQ0CJ1BgwAPauZp+JZsGPkjVdr7FcMsoqkM+F9nLNj/DQAndjJY/xHX22rNn1WXP/APR3+hCUm+o1HDR0NUbkT7+7PSgLRw8N9KAtE0wIHKgLJ/ZR0pUFnfso6Uws6ML+7RQFW9j7FrR7ltT0LLPymamscn0QuZFO52lwq6d4T+VHP1yxUvRkLnRUvdr7Q8tu43qcqj9SfpTWDyxeoihe7W3m8lpF/MWf/wCtTWKC6sXqMqXOJYq7vdYA8khPqoB+tFwj0RHmbBW+HyZO53PM/E86jLKxUXbPDRzqp5GMuW8Go5VDmbAMEA5UgOgUhnYoA7kPSiwAJwwZgxzHKAACdNABPr5QfiTVrzOqQqLtjAZdVGXUHw+EgiIII5iBr6VWskk073QUEOAYtmJzSDJc3GaSG1BzidXLeKdQD1m+Oq2fOuZ9r7C5RjhsMFFZCQW6ulACm6RJqQFnE8GU7U1NoBTd4PB2qayCoq3eF+nr79asjkoKLNjG4i3pIcfvgk/5hB9zNO4vqNSaLVvjQmXskHqhVvqcppcqrZkudeCwvF7B3LD427h+oUil6b+X3Hzov4biOG53FH5pX/UBUljZGUi4OJYT/wBe1/nX/epemQ5mE/vrBrveX2DN/pBqSgQbZWu9r8Av/UY+gtXf+5QKlyIW4rxfbnDjyWbrepyIP9RP0pci8klYrv8Abi6fJh7a/mZn/QLRywJWxdiO12MbY20/JbH/AHlqklALZSfjuMfQ37ntlT6oBT91C3Am1du+d3f87M3+omovLQBE4WelQeUdBk4UelR9UKDpwj0qDyjos2+E+lReRhRctcO9Kg5jotJw01HmAMvDzSsAn2CiwInAUWBNcBRYBVwIpWAVcIKAJrhxQAQWxQB3LQBFmAoApYvFRTSAUs8mpAaioAVr1JAVrgqSGVbqjpU0RKl8UAAihAdigEfRQxsHeGlOIhXfFXRYMCgFSYiwqjpUAPio6CkhhLKDoKTAZ2FEbVUwLCqKQwyCkAUCgCYFDAsWhSAtKKAJUAdoA5QB2gD6gD6gD6gD40ADegCniDQArvHWpoAd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800" name="AutoShape 8" descr="data:image/jpeg;base64,/9j/4AAQSkZJRgABAQAAAQABAAD/2wCEAAkGBxIQEBUQEhMVFRUVFRYWFRUVFxUVFRUVFhcWFhUVFxUYHSggGBolHRUVITEhJSkrLi4uFx8zODMtNygtLisBCgoKDg0OGxAQGy0lHyUtLS4tLS8tLS0tLS0tLS0tLS0tLS0vLS0tLS0tLS0tLS0tLS0tLS0tLS0tLS0tLS0tLf/AABEIAMIBAwMBEQACEQEDEQH/xAAcAAACAwEBAQEAAAAAAAAAAAADBQIEBgEHAAj/xABCEAACAQIEAwYDBQUHAwUBAAABAhEAAwQSITEFQVEGEyIyYYFxkaEUI0JysVJigqLBBxUzkrLR8EPC4VODk9LxFv/EABoBAAIDAQEAAAAAAAAAAAAAAAABAgMEBQb/xAA1EQACAgECBQEGBQQCAwEAAAAAAQIRAwQhBRIxQVETFCIyYXGRgaGx4fBCUsHRgvEVIzNi/9oADAMBAAIRAxEAPwDyc16Q3HwNIAimgAgJoA7QB2DQB9BoAllNAHQhoAkLZoAkLJoAmLBoAIuHNABFwxoAKuHoAmLFAEu5oA6LdAEslAHctAHQKAJZqAONfA/2Ek/IVVkz48fxtIDnfj19wR+tV49XhyS5YythZ3PWkDhegDneUAc7ygDhuUARNygCJuUAQL0Acz0AI+7oAktkmgC1awZNAFpMAaACrw00AFXhR6UAFThB6UAHTgp6UAGXgZ6UAFXgfpQAVeCelABBwX0oAmODHpQBMcFPSgCQ4KelAHx4KelICJ4MelAEDwc9KAI/3QelAH390t0oAieEt0oAqY3CFCoOkzr6CNPqPrWDiGplhx+51YEsHgVkTtNeWyZZSdt2y6MEXeK8MVQQvNZX4jUfUCnp87hkU/DJTxqimOHEiRsa9unZnOHhp6UARPDj0oAGcAelAETgT0oAicCaAIHAmgCJwRoAj9jNAC2xhppgM8Pw+gBhawQoAtW8KKVgWEw4oAOlgdKADpZHSgAyWx0oAMtsUAFW2OlABVtigLCLbFFhYVbYosLJi2OlFhZMWx0osCYtDpRYHe4HSiws++zr0pWB99mXpRYH32VelFgcOFXpRYCvtDwgXbDZB408aepUGV9xI+JFZdbh9bC49+qAw2ExG2v/ADlXkpRLYs0d/wAdlW5r+lZ1s6ND3Qx4HaV7I01QlD7ar/KVr2nD8vqaeL8bfYxtU6LpwS9K2CBtgl6UABbAL0oAGcAvSgAbYJelAAmwS9KABNg16UACOEXpQBmsJhooAYotAB0FABkFABkFAB1WgAyrQAVVoAMq0AFVaACqtABVWgAirQAQLQBMLSsCYWkI6BSsCWWiwO5aVgfZaLA+y0WBzLTA8y4/g+4xlxRorHOvwfU+wbMPavMa/HyZml33+5KA04ZdlMp2NcqS3NUehc7P38mIaydnEr+ZddPis/5BXd4LnqTxvvuUZVuaRlr0RWDZaABstAAmWgDqYbNUJSoRZXh2lUvKKxfxIW7IJdgsCTPIbSeg9TpS9ojH4nQuZFRrOtaLJGXQVIYdBQAdBQAdBQAZBQAdBQAZBQAZRQAZRQAVRQAVVoAKq0AFVaAJgUrAmFqIiQFICQWlYiQWlYH2WiwO5aAOZaLA5losDHf2hYPS3iByJtt8D4kJ9AQw/irlcUx3FT8Di9xJwy7pXnpo1QZYxNwqVvL5kYNHWDqPcSPerNNleLIpeBZFaNzZuB1V1MqwDKeoIkfQ17WElJJozHGWpjBstAA8utJgWbd1UIBiSJ1YLPoJ1b2Bj3FYs2TldFU5UNeGWkvKzOX8DFSgD2gCAGBLkB2BBBBGUQYI3rI3KXXYplNi/E47D3MPesWEtst58pNtVNoBAqvcLAZTcBUgbmVU7CQoYlOXyFGLkxLcGprqo1mQQVaMOgoAOgoAMgoAOgoAMgoAOgoAMgoAMooAMq0AFVaACqtABFFRsRMLUbETC0rAmBUbESC0rA7loA7FKwPoosD6KLA5lp2At7Q4Dv8AC3bQEkoSv518SfzAVVnh6mNxA8y4NckfEV5PIacbG66yOtVFppOyV0mwbZ3tuV/hMMvt4iP4a9VwzNz4En22MklTHDCulYgbLTGU8bi7dkZrjqg9Tv6Abk+gqGTJGCuToBFiu3arIsWy5/ac5V+IUan4HLXIz8Qh0grI1YlPG8Rfu95caRlKEKoACHfLHizA+IHNMiJgmua9TKUlzOlsN4k0by/iVygLGWNI2j0r0mPHSIpC1m1rRRMyyCmAdBQBYQUAGQUAHQUAHQUAGQUAHQUAGQUAGVaACqKACqKi2IIBUbAmBUWxEwtKxEwtKxEgtRsCQWixHctKwPstFgfZaLA4Vp2BEiixnlvFsH9nxVxAIGcsv5X8QA9BMe1ea1uPkytfiX43sEVudYC8YdneIraxLI0gXUXXcBlaBPQQ7a+ldfhWdY24yfWq+pRl6jPivazD2ZVSbrDkkZZ9X2+U11s3EMWPbq/kVmWx3arFXtEi0vRBLe7t/QCubl4nlltHb9SVCj7K7tmYlmO7MSSfiTqa508rk7k7JKBbscNA1J9hVbmTUCzeGUQoioJ31JNUPuz90thlndSyeyk5f5ctev0GTn08W/p9jN0LxWtgzMIKADoKADoKADoKADoKADoKADoKADIKADoKADIKACqKTEEUVBgFUVFiJqKjYiYFKxEwtRsRMLSsCQFKwO5aLA+y0hH2WnYHCKLGRK07A887T3ExGKAz27RXNbJc6sEYiSJEeIsAOY5javPa/OsmRpR+Hb6l0FSuym+HZULqC6AaOo39cu8eu3tXP713L1IWYdTdz3DBGQADSCLjqm/oGZv4au6Ire7LD4AbxVSmyzlBLhtalzC5SwFAEn67VHqS6E7KlzlQE+x+cDUj1ANWY8E5uopv6Cc0OMLwkgarr+05mPgi6e5IPpXTw8HyS3yOl4W7IPJ4L+Hwq2kCLsJOu5JJJJ+JJr0OLFHFBQj0RUdIqwDLIKADoKALCCgA6CgAyCgCwgoAOgoAMgoAOgoAMopAcxOJSyhuXGCIu7MYA5D39KrnJRVsTdEcDxSzejI3m8sq6T8MwEn0qqOeEtkyCmn0GKipMYRRSYggWoiJgVGwJBaViJBaVgSy0rEfZaLA+y0WMV8X47hsLpeuqrfsCWc/wLJHxOlVzzwh8TBbmI432/d5TCr3YIP3jwXPKVXVV5bzvsKw5dc3tBfiTUPJl0vIjA3pLOxksfFm0ksCc25GpHMVzpxnLcuTUeoW5cKODZO+pUeJG6SuzenPpVS32kOVdUXrlwrdNu5lVlbM3K0LjKJBeJGVdM2xJMxS5fd2/f8AjBPew92/LFNiu4kH6jSq+VrctUrJ4PB3L3+GhYftbKOssdPYa+lacOjzZvhW3ki8iQ7wnZkaG82Yj8KSAD+fzH2y12tPwmEN8jv9CpzbHFuwqDKihR0AgfH4114QjFVFUiJBxUwAuKAAkUAZZBQAdBQBYQUAHQUAHQUAHQUAVeI8TFoQsFvXZZ2mNzqPCOvKRODWa+On91by8f7GlZf4diRcG4JgGRoOY2OxBBBHp61LRataiF1TXVCaoYIK2gGUVFiMPxaeIcWXBEnubADOBOrZQ7t66MiDmMzda4nEtQ43Xb9StR9TJyvoa+72QsW7Be13lpoMANccyASBllgDIBmNIrm4Z5btslkjj7IaWNVGs6DUxJ03MaV6VPYQdRSYibEKCxIAAkk6AAbknkKg3QiGDxSXSQsysSCrKYMwYI2MH5GqMWpx5r9N3WxKUZR6lsCrLIEgKQHYpWIx/aPt5h7Aa3YPfXYIBUju0O0l9mjos7QSKy5dXGOy3ZJRbMK/avHXLS2e+ZQBBZJFx/3nuSWn8pUelYZ6vI1Vlighbbw0n1Op9SedZHItUSODwL3L5RCGbI0k5kW0o0a6WVvDEwC06zoTFaItKFkHH3uppR/Z8LSlLju111uMCM6Rk0RlUsfEGZDmaTHSYqnJqpxl022JxwRmuu+5muzpWe8XZHTu7LGSuoYM7RqBDGAAAcg6RZn2fT8SnEn0bH1yGknWSSTzJJJJ+JJJrHZspUaDsX2atYuy125cebF57aIchtZTbtvldSuZxLnTNAjSK24ZwiudpGSfNzVE0tkyoMRpED8JGhX2II9q9LimpxUl0YHGFXIATCpIkBcVIADigARFAGVQUAHQUAWEFAB0FAB0FAgj3AgzGT6DcwJ0+VVZs0MMHOb2H9APYbhjXiuJugnUi1ppI890n1JIHPzHXceKyuWSTd9f5Roi1DqWe2uGbD3rWIXQMclzKxDFiCUJA5EW2EnfKBGlWYsmXCrg6ZBuMpF/A3c6yDIkgHTWCRrHPr6g16zR5pZsMZy6sqap0XFFXsQp4Pwi3h8Ri8US2a64BO2S2VQmGBmJMltIyeknynFXJZ+T8S3BBJSkbW3fFpARkS2o1UIZk7QQeZjSCSfjVUMlxruVSx0xPw3WzbMRNtNOnhGlelh8C+hWSxPELVqQzjMBOQavrt4Rr7nSqs2px4lc5JEowlLaKEpxl3EKzIoULLNceWVMusImqkrHng+IbGIHm82pyajJTb5X0ivHzNfoxxq31/IPx3g1vDWjdYKSEOfMJZ58OYkmTDXFMmSORE6xUMkfdTrp8kQlOM+xorGJtsgZXV1I0ZSGB9QRvXpkYzPca7d4XDyqE3rg/Db8oP71zYe0kdKz5dTCG3VjUWzB8Z7QYvHSrtktn/pJISP3ju/vp0ArmZtVKf0Lo4ilh+EM1ZXkLljL68JW3qxHwqv1GyXJQs4jZdVZg0yYVQFUD8xYkN8t4rRhlFuqK5po13YlMFhMEDdv2zee6l1z/iN9y02k8Hl1GbUGM7aVfKdvoUuDa2HvGOPWijY0XFde7CoFYFVOucSBuWgGf2RoINYMzeSaxpGvDHkjzM8lwR8buFKqzSsjQrETPWUOn71dXLifs9vs/wAmZoy99j/DtIFcprc0ocdkeNjDtcwrwudzdRiYzMVVSp9YQEe9LKnKCaDHSlTNJwbF973hBBQuWSOQlrbj1+8tXGn94V6LhUn6Kg+q/wAmXJJObovsK6yEBYVJDBOKkMA4pgBIoAyiCgCwlAB0oAvcMt22zPdzZQ6oqbBy34jrqJBAXScp0MgV5/iety8/pYnW27J4+V25eaGfG+GKoCJaFs5TcFy0oDfdEO1sqq6hlBEnSWGhrmaTNlxy53J/Qedp7RRm+JYoG3bBuC0t9MpukEi2CFc6b6wB+pFdfi/NLHCXb/JDFLc9G4ThkRFVFH3Y+7BJAEKVEkTyJGx3rg6aW7st1EdlQs/tCj+77rsqi5NkSus5b6hdYBiHbTlmNaMkk00UY4tOxL2exB7gB8qhFXxbCNR4p/FoCTzzCu/w7U+ph3VKOxKS5WOLNxWEqQRtIII+lblJSVp2QF2I43as45MM0zdtiYBMNnItDKBrmlx6QnWuDxfB6jTj1RPFmUJU+4bDcRw15u5w0FoYZwpCW9IYW5EZ4bZdN5OkHJpdLkySSm6QTywuojHiePTC2HvMPCi6KNydlQepJA969C9tiqMXJpIwHCVxGKYKzZe9uO7sJJVWJd8snSAco3jw1wuIaTHBvPJ2/HzOzyPFiUYs9J7PgBF0AAXLlA0WNCsekEe1c3Eqm2zFl3hRPtK6/Zis53m2skLm+8up0AEach+H0rVmkuRv5GfDF86+p4xxPFMbt63bD2bTPBs5iQCoCsGIOviDabAEAaAVP18nIouV/MnOTyO2RwuFHSs0pElEZ2hHKqnuWJUdvYvIpLNAG52HzoULewOVIT3uJXLhi0u/4nkCOoXc+8e9aY4oreRlnqP7Q9zhF7u+8IZ4GYu2w1AAB2BJIgCrINX4K4ScpXLcQY3EG2oESCQoA5T6dPWtEVZfOTiiOES7dZcNbJJu3FASTlLnwqSPSdT0pqKcvmQbpHpnF+zi2MP3cgLbQDOdBK/jPuJrrSjF4nB9KK06MvwvESPjrXl8kTXCWwXimHF1TInT6dKjBuL2JTSaNd2HxaumRfwWbQImTOa9mP8AmzV3+Gv4vwMMVTo0rCusiwCwqaGCYVIYBxTAERQBkkoAsJQBYSgDR9l0t9wyvMEgtOjBmt22J6qZbTnsedeM1WRT1G2//ZLHFrG78j3CXrl5rrZbfg2t5wbwTUyyhfDngEKT8TyW6Wncl13KI5qe55b2nVYBWDAuHKAAoAc+UDQKxEAdF9K0a5L0cLveun+S+Hc9HwWIKElVNxH8alSumbWDmI0O4PrGkCeNje/hl81sZrtljnu37GEYqoY94ySDlVZFvvG5knMYGgyDU71dJqtiEU7LXDQCi90ZdzltxqVIH314xopXyDpkgRmrRxJ/Dp8fwR6/Nvcjj5W7kMuINctuveQ8buCO9FsI7E3FESoK6MPUczK4W/Zst3UZbNdr7NfoVz5U9jxrtJxI3uJXnBMC6UQ9O68EjpqhPvXUzS5ptmOTtmv7K4iFULGZW05aiSNeQJGU+jGoRlyuxJ07L/bfG9++HsL5CBdYdS0qoPqIeR6+ldFSvc7Ggxp3k+wy4LaFvF20/asXY05q9kkfGDMfumuNxNOUV9S7UTakvxD9meB38Kl57+OuOLlxrvlVEthpZtLoJTeSJAEfE1hnOMqUY9DDCDjbkzOdreNrfyWcKWCWnL96CwZrhBEq3mI8TSxPiJ6CSrpbjrfYRYfAHpUHMkoF4Wco6RVdllUW8Dwq9f8AIsLubj+FAOZHNvbT1FbMWjyS3lsimeZLoKLmCDsWksq6qSOQ/GF5E9NSJid5TpOof9mOc3LqajgXZoAB7g1OpH9PgNqg2RSLvbG3GBuBDlIAIAEyQRCx6mPWp4/i3JRdO0eW8Xw7K7IqnwkSDoVkSFPrE6c4NaYvazVOSNd/Z/2cuWri4ppW4ASikSFBEHONNSCREiBOs7Jajll7pmlKzQ9tluvZVrkLz7tTKqeWZvxt9By2zF6jUymq7ELPOcI0PHr9OVZJq1ZpwvYfsvKs5rH/AGAKr39qPGWFyeqlQkD0BX+f1rv8LyJwce6MmSNSNW1ddEQTVNDAtU0MC4pjAkUAZJKALCUAHSgBz2aTKHW2VQh80ZQYDoih1GwaUeCZG+m0eW4tJ4NQpJdY7FsMayR5W+42tcLtkE3AhUSZbxHeWZmOwPMa7b8q5iyOe9u31JuChtWyMVxG3bu5b6nz3DCkeGM73BmEEjLrMDltXpZ6WMccJu+aKqjMpX06M0GAv3LCslo22tI0K26pbIlWAXzKAVkSI8WsCBzIaGGdqbdeS1ZHGNGc4rwa6cabzFnS4rMzn8BW2fC0AAL4Vj0Mcq1z4byaiLirjX2pf7I83u0bPhL2UVS6hQWdpbRAQ5hWnQROgPTSuBilK+vgunCKjsE7S8WsrhsrtkBJCPcIBKhZuOMxmIldd5HIgnTOcq91W7X6ooUFe5+esCzNcDEEkmWjWCdTXSlJLqYUm+hpcNjrtvyHLqD1Mggg9Nx61nln8F8cPkNw3Fnvgzkljckk76gH9ST7muno3zYbOxokliaXk1/a7DNcwq3UJDWiLgKkhgIKtBGo0JPtVOohzQY9Tjcse3bcQ4W6LtsG9duXCI0uXHcabEBia4k5SujFBRqwn21QQiKWYmFVQSxPQAak+gqCg2Sc0i/xvh9/DWrTOVW5dY/dblLarLMxB1MlBA2nfpr0+kWVtX0Hjcpvwjb8C7G20RHugtcyqWz6hXiSFXYQZ139a6WPDjxfCtznzyykWe2SizhDbTzXmFsflOtz2ygr/GKq1GVqLIGWw2DS21tW9XPrkywPmyn+GuatkwNHbEjSkMWcUsXfxKSAPMgLA/weYH0Gb41Pk8CsXng0Wxis4e6Eh7ZjvUtCMpP4iQBqNgPLsc2mWFvHae4Xe5d4XxBQMp0rH0GQ7UXxcs5RqZAAAkknQAAakk8qauWyEY/i/ZW7hbC4q4YZnCm2I8CkMQWP7UiIG2bny2ZNNKGLmZbi2ZDDXcwrmyVG6LsuWMX9nv2rw0CmH9bbQHn4DX4qK06LM8eVMhljaPRGr1aMwJqmhgnqaGAepDAmgDJJQAdKAIY3HLZUE6k+Vdp6knkBprWXVaqGnhzS/BAlbpHMTir+HZL2ZPK2TJMHTMyupPiWFA+Z0MEcyGpxcQvFljXiiOXnxNTixqMddxQFtmMZX71VhUJzDu/CCWIKkzmMSIA0NPSaCGnzSUldVTM+o1MpxQj7xlaI0KG5HR4QR8oHsetdHUyumu49LJ7o2XBbQS2XA2OZxHnUgBpHMwNPhHOsUjWyb2cjd3IOXKyFhmV0BBGYSJ2g666HnFaZR9pwSxXVqrRCuwoxXab7M937xJDMcpUsWuElnCKGlVzHLrIEHWvNanTwxZo48atJJN2U+1ZFPkirXcxnGuK3MdHeJqOZMvB/DIhQvoBykkmiL9Ntp/6JrE5O5uwFnh2UARHoNKi8lmhQouWsDVbmTUBPxH7u7I/4R/wV3OFTuDi/qadLKm4noXBeKq9gBt4rVOG5vcNjMv2ZxbuzWLJWxqy3bhCWwkSSCTmZd4IB0jfeuTlhhWR29vzs42RRWRqPREuxPG2wuZ+6FwuB4pC3EMRkzQfD6aayda05+HLJFelKvkbIaVSXNH8zcdmsBcxuIGKv+VCIAnKCrSttSfNB1ZuZEc4WeLDHBDkj+LMuryLGnji931/0eiWxTkzmGS7St32MVOVlNfz3IZgf4Vt/M1ztTLdIaM72gtMpDqD4TMDmIhh8tfiBWePgGWuB8WSVVmHi8uu/w604pgbOwqsK0RoRHF8Nt3RDKD0kTTrwBmMb2dFhWZCSo2ttsNgERgJEmAAc24Aik4J9Q37Fnh3DBhWL3lZ3IVg4Rmt2g0qyBogZYJLGCQ3IaDTpXjjv3J1TDdquH/aMJdtRJylk/OnjQe5UD3rdmhz43EknTPI+G3tRXnJrY1wY3yhjB2iquhd1Np2ex/fWANc1uLbzzIUQw9CCD8Zr1mjzrNiT+/1MTXK6L7VtQAWqaGBepDAmgDIpQBYSgBVdwj4zEd1bE7qSw8KqvmYjmJYiOf1ry/FcyeZO9o/qWY1zWj0rBdnMOmGuWLiAhkJ7xwSoJ8KguCDnDQREEaRtWbTdprqVZ5f09hJwKx3dy7aOpS46T1yMVn3ifevTzyc+OM/JysipibGpGII/Zzj2ZwwH+XLVck5pJfM16TuM8B2hTDYdc24UDXqBBAG5Mg6CoPHGC5pukbL2Mnj+0l9yO7Jthcyq2mbITooGyiAvr4RtXPy6+vdxbfMjy2LsJgSx+JknmSdySdz6muVPI31LIQHmGwSoJIrO5Nl6ikcuNOtNAVMTj1UGCNNzUowbZFzSLbdkJwd3GYq53JCF7NvTMWjwi4Dtm0AUeLxDbat2ky8mVKG7IQc1NNCfs9jwjp3iB0Bk2yYzehInT05xGk13c8Jzi1F0zrP1Jw5U6/n5G3x3H3xhFnKLds6FQZzD9mYEL6Df4SDzcOg5JepkdtdPBDFo1BWxtwfD2Ubub1q3cRpa3nRHyPuyjMNAw8UdVbrWvqzBr4VL1I9+pssNdSAFgAaACAAOgHKotHML1s1TIRkrSd5iL78zeZf/AI/uh9EFc7KryMaD47hwZYIqDhQGTTArhjcVkz2rpHeDzbcoO6cynqYGpBtw5kvdkXYppbNbHeHdoSjMqMWRXKrmnMAI0bNrPx1Ig67mORqMvd6Fc6vboPsP2qX8VJZCBHEcTuYlgbaFrVsgkqC03I8rBdfCpB2jxjmooywy5If+tGnTPGpNzL/eXryG2VKIwysWgeE6MFXeSOoAEzrEGel0mdyTnsizLPF/SXmNd1GY8U45g/suNu2hoofMn5H8agfANHtXB1OPkm0aIMYYcSmasD6mldDQ9jLut5PyOPWcyn/SvzrvcIl7komfKveNG9dpFYFqsGBepDA0AZFKALFugQbsNdTvb1gKoLqz94ujuubL/wB2aetw14fXSvLJp2k3/P8ABqwLavJrb/aZcN3Vq9mF284t2gqkrdeVEhhog8QJzRGu8UsVyT5XsivLyp+91M/wrF+O/fuMCua45YDTLmZpAGpERHM6c69VCPJpoJ+DjZt5ujJcS46bt+5ctDKrhQCwBbQEFo2E+Hrt8udPiLjfpr8WbsGJwjuUbdlnadSTuT66n61zMuaU3cnZpURxg+DLMuwFZ5ZH2LVjGTGzaEJqetVbtlmyIWOF4vF23u2LYKo2TVghZoBOTNAIGYazvprBi+OLa2ymWXekQ4fwFBmfiOIW0qk/dh1QMoJUsbhO2YEQuvqJFW5McsfLSu9yEZc126Mr2xxGHxeLBwiC3ZtoqJkBTOysxN2N51ADHXwzW3FFqPvdTFkkm9jnFL99wL2JuvcAWAWMhfEokKNJMiSBJ5zWzRxhjbaRs0WepvnKK3RoysPmK6PNF9zsLJHqmhlY4+LcEmSOS6mq3T6E3qoJV1GVvtTfv3FuZQtu3JyDUnQguW6gE6D133qtY+V2zn6lSyRvx2NJgu05HOrXjOa4mr4Lx43I1rJlx0QcS32WGfO3W7cPzdj/AFrlJf8AsZBmgxViVqyUdhJmVxtiQQRWJkzKWcHbOJUXCUDSmYfhJ1QsD5hmGX+M6ircKUnyy7iYwxvZa8dLb2T6lnT+XKY+ZrR7DK9mBo+ynDWw2G7u4Vzl3ZspkamF1IE+FV5VtwY3CNMBq1aESAtU0M8x/tUwuW/ZvAedGQnlNsyPf7z+Wubr4e8pFkBFgsd91FcmUNzTGew87GYhji/CCR3bByNlnKyknlJUD3PSulwtSWR+KK8rujcvXoUVgWqwYF6kMEaAMehoA+vtKlQQCY36TqPlIqvNCU4OMXTfcAFjBOl5cQl7KUg6KNR+Jd4giRBBriZ+EQx45TUm6T28lkZtySNfjrly4qZ0UAnL3yDxJnUqShOtomQsgk+PlvXF4b6WTKoybXy8lnEFPHF1v8zyTH4O/Yu3MNeu3G7tgAGZsrJIKNlmDIg//les1TT0sml2ONifvx+pf4XbDATy0+Wn9K8tOXc6sY70ObYy+n61T1LVsRu4xRuaag2JySNJwzhmG+wvi77LcNy24tJsLbEFQBr4ruYQDpHIc6uVQfLW5nyz91zb2RY7HG8LXcK8ICTJEuM3mgzG+uoMetZMuVN0c/Br8lO0r8mX7b4EXr1tGE/Z0KSdT5iAx9WCg+9eh9RZMWOS8FspcyTMwEyvA/d/U1AgOe2FsLhbYjzK30a0a1afpL8P1LsPxGLw1guYFaYxOlCFlrEYRrQBIEH5yN9Omo+tSUkpUWWoy5fkaHseQ4ZTzkfOozdlsXzKirZF4Ce7uRG+R4+MxVi1GGvjX3RybRquz/ExakOcpWcwOhGUkMI5wQR8QRVEskJx5ovYi2j0fsUxFoZhBOpHQnUj5muHCVzbKWau4ZFaH0IiXHYadRWWcSaZiuP4SDMaHf8ArVHQBNa7TNb8DEkqQpM6kSAGPrBBNek079TFGZYlsNMH2pkAkwSBp09Ku9MKGdvtL60uQdEz2iFS5AoUcfv2cZb7u5Ig5lZSAynbSQREHaoZdPHLHlkNCjA8IwtvzF7nozAD+QA/WqIcNxJ77/UlbNJhOJWrShEVUUbKoAHqYHOt0MaiqiqAMOL2zzqxIdBBi0OxFSSGcZwedSAGaAPNrnEKAOpfberlhkyh6iCdFr7YcpHof0qGXTSlCUfKY1qoJ3ub7B4+zew7WWkGTHxB0M7if0NeDxcL1GOakq+/7GrWauE5NqzN4zA4bG4i19pzg2gQ4QAG6oZSEb93zaDaWg869Nl9oWJSx1vszlYlDmad/IU8c4Vbwt0Cw7sjgsBcyhlYGCoy/hgrHPeuZLh+SXSvua1qUupTt2bt58ixJjUnYTBMcwPSorhuRbtr7knqovZWbS/w7A27Pd4eznvfdkXbss3hdWZ9SRbkA+UDeK06bRZfVTSVL+eCt5opbvcyV3hv2fEFdCvmUxEht9OWoI9qer4dlbbjW/8APBw9TazPfZ7mz4JjbdsDf5VwnwvUOd7ff9i7HOKQq7U3UOJd12u2l3EHPbzKfbKUrt6TRZlj5XW3z/Y0xzRoxD4du8nTl9Ca0+xZfl9yXrRNJx9VuYPLEkW3AJA0Y5CCOnlOtQlosylBprrvuTx54qRkuB4MpcloiuotLOux1cWsxryNu0FlXtMFiZtx7C7P61lno8vrxaqqd/kVZtVB5E1fQr9lrLWsxMbGI+FXS0uSuxOGsxpPqekW+LIoC66AD5CK8e+E6hu9vv8Asc/14FLiXEluAWwNyCxgTAMge7a+x61o0/Cc6fM2vv8AsReeJpuAcTt21AOb5f8Amt+Lh2ZeBPNEd3O0NqPx/If71e9Dl+RH1ogW45ZI/F8h/vUfYMr8D9aJnOPY22ymJ9x/5rPLhua+33JevEweJ7P3HJui+uZvEVKMgXouYM0wIExyrdp8uTFFY3BUu9/sTjqYpUVP7rxKclP5Wn9YNb45YS67EvaYfMiLt1dGBHxkf0q9QT3TX3D2mBbtG8fwn30/WoS5V3Qe04yzaw1w+ZgvzY/LQfWsuXNNbY4p/V1/gXtUAeJtqBAZifUx9F/rNYJx12TukvkyD1KZRbCEmUJVj0J1+IqEdPq4O+b8yPrrtZXOIvKYYies7/Su3pvUkqnVlsdXHow9niV0c/rWz0JFntMPmMcPx11jMajLG49ScMsZ9BqnHRFQLDz7MaAGSNoPgK6EeiOXL4mdL6Gh9CJs+EMBclmCgrIkEywAGWARrsenhO+x8tkdLY3ZFsE4uc6yltAxOZ3CmbY3W3bYgMzRlzNGwAABkLZgyyhLfp47MzOKkipwSwyC7fd8rOFRWbE/Z3S0fvLjpcILHyIoCiYc6rWfiqWTJCEfh6/C5K+iTS+rfjYMVpO+v1Om4ty7aVrhZRGa65Z2D3SC7F28TZU7lP8A2iK06HTSwwy5OTfoo1V8q7LtzSt/iNu6HlsWbZghFy5TcAcszAq9yAdnuZBZGmk3jpoK52LXa5rmim07qof1JVXlJSb3f9vzJOERb2mw4dbYRQzqRmdc2sqMyhZIjNESQ2kQZmtmjyazLOTzqktq5a3vrf8Aq1uZdVijKK5epZw1i0FyADOgEszOFuMLZL67KneOigxJ7p43rmZMmt5+blfK725b5VzUn5b2br5ocMEOWu/167CDF8dtPi4Fs93h3e4CxIZzaDFbaqdfG6qIbWDrtXTWLULSU/jkq27W6t/Rbuu5FKKyfInxBsMbLO11b95U7lBnKDMolr4QGXL3rt55AKkQCV3rHpva4ZYwhFxi3btXt0Ub7VFJdU78l0+Rq2/5/wBjTEDA5Luoe0hIUF2QOGnQNObKohZEsWZjlIAlvUcTcYe7Tf8A+baru18+u9Kl1VjjDFZkuAJYC3bt/J4UJt22cgs48WXIjLceQMoKzBYEgiuzrsupgscMN22raje3Tq04rfen26MtgifaS3YtgLZdLrFvNbuZwLdu2ijMJgPcuNdaPwhANJqHD8+pzTvMnFJb3Grbk6r5RSX1bFkpDGyuEsZlHdXguUKUvuXvMxUMzqultVAuHKPFooYyZrG8+uy9Ljbdpw2ilfRvq3sr6b7A+WMR41nD5wc9hVJDHNdJVbYtguCcynOblyFBI0tGYkkcv19UotNSvfpHq727PalbfzIenD+Mhw3Cpcv5mUJbYkkBiwRAurG4x1AAzFtt+VdLJPLh0bk5XJK7qt/FfkVJKU67F7h11C6zpblRJlSy/icg+WdSF3AidZq7n1C085v46bSS6bbL5v8AyKo8yXYL9oQ2xquZzkBfMuXZReZQZEklssQFADFTJrBPU6/1EnGl12jf/G/Pbqnb2tFihjoPav2n8aqFQAuwYvItfeNJG5uZba+ARBvLM5fFVLWa/Eqn1dU+VfE0qX0t1b8OiSx45dBTx6592qrkzM6yczNCBMzBo0Ul2CjTZT+1A2abNqsmV+qmkk/6a3ulT77b+N6K5xglsSy2EVJ+8IXO8MwZjlJ7lQNBLlFlgpEE6jbDLLq5ZJKKpXS9350pX9N+5YoQpWRtYW2986gWk1aGhCLaDvPG8kKzhgDOzCrnny49Jzy+N7Lbe26W3mtyPJFzpdCVzB2GXwwSwKAZ7kLcyoAyhhrbzs5LtpFvQHMKqhn1nMk06u75esbd3XR12W+6G44/4yN7hNp7gW0xRBlBZZOp3JJJDwCNVAB1+A2aXJqHilPIm3vSarp0ro9/nuVzUFJJFpsLZyBWy5U8bKrORcckoga5IkqneTlGpuqQukHmvJrHL1En4Tca5e7qNPvSTfh7lyWOqv8AMR8MwSm4Wv2xlYqFTvYAzuAWL6HLbt52JIE5QNCa6usnnhiisXxd3y+FfT5vainGouTvoCxxtlW+zg22e0mZM7Bra/eXr7XC50AtrYQg6SziNIrNjlmcktTuk3u49dkkkl13baJtRXwGeuJNd2MjI0VnkVtjqKW5OOTsytjbpUDTny/81l1XEMcEuZM16adNnLfERA1+hqpa3A1fMjd6kfJG4sVqJDbh+BuXzltrMASToo+J/pvWueaOOKs5M2lJj7C8HSyfHDtqNfKDCkQDz1Op6cq5ufUynstkQTs6l0AAEwRG+hBHP/mhrC4u7OqnCcepcw/FQfAVJMaERlO/UzyPX3p+nsYJZI81Iq4lvu8pJI2AmAJOg0iQNN+lXYm3NUQbbAKda6hIvWMQQZnUmSTqSTuSahGEYLliqQWOFYOsdfmOhHrQ12IsFZxK96yuwUpazsYYjKGyqRAMlmZQFEkkwJNc3WZ1poptN26SX87dxxXM6EfH+H92t1iySj6qA2Zg9y4iPOXLqUYxMwCYiCadPxXFmlGKi9++1JpW11vo+tV2IywyVlPAdn2uotwXUUle8KMHlbRuNb70kDLHgdomcqEgUs/FseLI4OLdbWqpurrz3S+rHHBJoIODXmw8s9u2rorKjlu8dygurZVQNXytbMCdWjk0C41hWbkUW6dOq2XS/pd/b6E4YWqkyVrstNpj3iZs7KzHOluwtrS8WZlAfxPaQEeHVzMLNGXj8Y5VUXy1fZuV/DSvbo3v2rbc0UKsJwbvcR3C3UklwH1yvlmMk6sWjQc5FbM3EPTweu4uqW3dX58fPwU03KhxgezWRkY3Ulz92r5kdrckG9kIlVChmM7AawSAedk41GVx5Xt1qmk/F3vfT6kvTYdbKtcyWnUjKHZwGVRp3hYh1B8IUk6TpG4ipvU1ieScXGn0fXwunnsVuPvUhkcKQLaI6feBBmbOiFrn3iKUOvhS0SR4QTet/A4HxByk+eG0d6pN+71f3ap71TJen3T3f+T5FbOLZZS7MAiZbiMwz92WIKnIAwceKJ7to0idS4lFxc+R0lu7TS2vzvtXTyiv0u1hL3+G11ShygMyDvPArWjdtjMy+JmUJtGt1ZCgiqcHE1tCadt7PZXuk++yXl+Huxyxd0FNtyFtlgPvcpk3Gtq2ZbaL3a+Zzd7wTGncMZAE1W+IYnm9Xkuo7bLm7u7fRKO//JE/R92rBYLDNiJ+9tFWyqDlYrLsEVRBOaSf15bbtRr44cccji3fbvVW/supBYbdJgbXC0tpnt3A4KKSxNzuwrK1zvYjOzBFJ9Sy6GQpzZeJRnSScXbVUm9q260rbr79CSxURxpW0WVnEAgE6gEiGAgwTBA0I0K+laMM46iCny/ftVohL3XRVPHba7Bm+g+uv0rWolL3KeJ4/efRYQemp/zH+gFS2FQuuOzmXZm/MSf1osZzuvSlYEtYjcdDqP8AKdKfMAJrR6+3L2p8wgNyyenyqyM0RcRTxRNAPXUc/lWDiUbhFrz/AILsEqdMoCvPtPubTedjuxL46L94m3hp0jR70cl/ZT975dR6DX8TWG4Y95fp+5bky1sjeNwNLK5bZVUE5VAOg+ep9a574xGveTb+ph9nlJ3Yix+C8R1B9uY5/Gof+Zj/AGv7ly0r8i3GYYgBp2IH+Ygf1B9qcOLwbrlf3K82lfLdlS6uUq0/iVSfzGAfmY96sjxWErXKzLix3JKyZuWnbu1vWy37IZSZGuwPpTjxN46m8cqN/ssvIv4pxJMO4RjmO5CbqOUgmPaa62j4m9RHmUGl9SyGinPocw/HbLEKM8nQLkJJPwWa0T1axx5pKkOWinFWyxiu1lux4Alwv0Ze7H83i+lRx63HkXNHp9UENG5b8yA4e7i8SrXZZDmtlVMoDkJYECOTZSCZ1A6Vy9fxPS86i481J79avZ/dEJ6VxfuyDCzi3Cpdl1Xy57pZVncgGdfWJ1rHDiOkxScoQpvwVvT5Hs2NTbul0bvbgFsBbVtXdUtAILcqAZzFc0sdTnbrFY463TJS5sduTbbdW7d/yvBa8M33JFLuv3tzxNnYF7hDNpqwLa7D5DpUo67SxaaxdOnQXoz/ALjl1cUzF/tNwEjLIe5MTMA59NdaFrdGly+jt17EvSn5I4HBPazZLjqW8zBmVjz3BnfWrM3FMGVKM8ey6LYisElvZbTA3HUWy7ZApUJmbKFIKkBZiMpYfBiNiar9v03Nzelv+HYPQn/cHw/CGtkFGyEbFZUjkYIqzJxXHki4zhafmhLTSXRhE4ddDFxffMZls9zMZCg+KZmEQfBR0ql6zSuPL6W34fzuP0J9eY7/AHbcgKbr5RMLnuAeKcx33OZtd/EeppvXaa2/S3f0D0J/3BWw143O9N5g3iAys6hFZg2RAD4V0UQN8izMVVDU6WOPkeO/N1u/P6/cbwzu7KuIsCypz4jIGGVpdgXUFjlPilhLMY5lm6mr1q9PKl6PT6eK/REfRkv6hPe4xaT/AAi7GZlQbYkBlBkwZAZgDBiTFaJ6zFk/+kPz/ngh6bXRlReNX5m2Wt6QCrNIGVUgGYHhRBtsoqEtXpWqlju/p5v9dxck+zKxW48BsxiYkz5jLH4kirFxXDD4YV0/LoReCT6sKnD2PKm+N4/7WHs78lhOGGoPjcP7WHs78nb+DyIW6CdifoN6cOMQlJLlf3D2d+TjYcKJY+uogxMbc6f/AJaLe0H90L2d+SSYSZ9CQZ9NJ+GlJ8WSaXI9/mP2d+Q13hLqYYZCQT96DaHhDTqw6qR8YFXLiD5lGUGvq0L0fmcThLEkAgwSJEwYMSCdwdwelUz4zCMmuW/xGtO/JaHAARFxQw6ETWDV8T9ZJQTVFmPDy9Rbc7I4YknKw/i/3k1mWtyfL7Fnpo1mO7Y5Rls2IUAAZmCQBoAFQMI96JNPuJRoVf8A9W5PjtAjnlcz7AiD8xUeSL7lqnXYYYTHWsR5Whv2G0cddOfxEioSxtbk1JM7iuH50KgwSNDEweWlRi6dhKNpo8t7RcTuXGaw4CBGhl/EzKY1PSdQB6GvT6HQ4oJZXK7JaXRwh78mX+yvZ249xbzqyIhDKCCC7AyIB1yjrz261VxPXwUHixu7696NGbIvhiaPiHZG1iLvekupMZgsQ0CJ1BgwAPauZp+JZsGPkjVdr7FcMsoqkM+F9nLNj/DQAndjJY/xHX22rNn1WXP/APR3+hCUm+o1HDR0NUbkT7+7PSgLRw8N9KAtE0wIHKgLJ/ZR0pUFnfso6Uws6ML+7RQFW9j7FrR7ltT0LLPymamscn0QuZFO52lwq6d4T+VHP1yxUvRkLnRUvdr7Q8tu43qcqj9SfpTWDyxeoihe7W3m8lpF/MWf/wCtTWKC6sXqMqXOJYq7vdYA8khPqoB+tFwj0RHmbBW+HyZO53PM/E86jLKxUXbPDRzqp5GMuW8Go5VDmbAMEA5UgOgUhnYoA7kPSiwAJwwZgxzHKAACdNABPr5QfiTVrzOqQqLtjAZdVGXUHw+EgiIII5iBr6VWskk073QUEOAYtmJzSDJc3GaSG1BzidXLeKdQD1m+Oq2fOuZ9r7C5RjhsMFFZCQW6ulACm6RJqQFnE8GU7U1NoBTd4PB2qayCoq3eF+nr79asjkoKLNjG4i3pIcfvgk/5hB9zNO4vqNSaLVvjQmXskHqhVvqcppcqrZkudeCwvF7B3LD427h+oUil6b+X3Hzov4biOG53FH5pX/UBUljZGUi4OJYT/wBe1/nX/epemQ5mE/vrBrveX2DN/pBqSgQbZWu9r8Av/UY+gtXf+5QKlyIW4rxfbnDjyWbrepyIP9RP0pci8klYrv8Abi6fJh7a/mZn/QLRywJWxdiO12MbY20/JbH/AHlqklALZSfjuMfQ37ntlT6oBT91C3Am1du+d3f87M3+omovLQBE4WelQeUdBk4UelR9UKDpwj0qDyjos2+E+lReRhRctcO9Kg5jotJw01HmAMvDzSsAn2CiwInAUWBNcBRYBVwIpWAVcIKAJrhxQAQWxQB3LQBFmAoApYvFRTSAUs8mpAaioAVr1JAVrgqSGVbqjpU0RKl8UAAihAdigEfRQxsHeGlOIhXfFXRYMCgFSYiwqjpUAPio6CkhhLKDoKTAZ2FEbVUwLCqKQwyCkAUCgCYFDAsWhSAtKKAJUAdoA5QB2gD6gD6gD6gD40ADegCniDQArvHWpoAd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2770" name="Picture 2" descr="Resultado de imagen de lucas 16, 19-31"/>
          <p:cNvPicPr>
            <a:picLocks noChangeAspect="1" noChangeArrowheads="1"/>
          </p:cNvPicPr>
          <p:nvPr/>
        </p:nvPicPr>
        <p:blipFill>
          <a:blip r:embed="rId3" cstate="print"/>
          <a:srcRect/>
          <a:stretch>
            <a:fillRect/>
          </a:stretch>
        </p:blipFill>
        <p:spPr bwMode="auto">
          <a:xfrm>
            <a:off x="0" y="908720"/>
            <a:ext cx="9144000" cy="5949280"/>
          </a:xfrm>
          <a:prstGeom prst="rect">
            <a:avLst/>
          </a:prstGeom>
          <a:noFill/>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23533" y="188640"/>
            <a:ext cx="8820466" cy="6858000"/>
          </a:xfrm>
        </p:spPr>
        <p:txBody>
          <a:bodyPr/>
          <a:lstStyle/>
          <a:p>
            <a:pPr lvl="0">
              <a:buNone/>
            </a:pPr>
            <a:r>
              <a:rPr lang="es-ES" sz="2500" b="1" u="sng">
                <a:solidFill>
                  <a:srgbClr val="00B050"/>
                </a:solidFill>
              </a:rPr>
              <a:t>SANTO: HOY QUIERO PROCLAMARTE</a:t>
            </a:r>
            <a:r>
              <a:rPr lang="es-ES" sz="2500"/>
              <a:t/>
            </a:r>
            <a:br>
              <a:rPr lang="es-ES" sz="2500"/>
            </a:br>
            <a:r>
              <a:rPr lang="es-ES" sz="2500"/>
              <a:t>Hoy quiero proclamarte</a:t>
            </a:r>
            <a:br>
              <a:rPr lang="es-ES" sz="2500"/>
            </a:br>
            <a:r>
              <a:rPr lang="es-ES" sz="2500"/>
              <a:t>Quiero cantar a tu nombre santo</a:t>
            </a:r>
            <a:br>
              <a:rPr lang="es-ES" sz="2500"/>
            </a:br>
            <a:r>
              <a:rPr lang="es-ES" sz="2500"/>
              <a:t>Quiero bailar ante tu presencia hasta morir</a:t>
            </a:r>
            <a:br>
              <a:rPr lang="es-ES" sz="2500"/>
            </a:br>
            <a:r>
              <a:rPr lang="es-ES" sz="2500"/>
              <a:t>Y bendecirte mi Dios y amarte</a:t>
            </a:r>
            <a:br>
              <a:rPr lang="es-ES" sz="2500"/>
            </a:br>
            <a:r>
              <a:rPr lang="es-ES" sz="2500"/>
              <a:t>No detenerme hasta encontrarte</a:t>
            </a:r>
            <a:br>
              <a:rPr lang="es-ES" sz="2500"/>
            </a:br>
            <a:r>
              <a:rPr lang="es-ES" sz="2500"/>
              <a:t>Buscar las sendas que me conducen hasta la luz.</a:t>
            </a:r>
            <a:br>
              <a:rPr lang="es-ES" sz="2500"/>
            </a:br>
            <a:r>
              <a:rPr lang="es-ES" sz="2500"/>
              <a:t>Y grito: santo, santo, santo,</a:t>
            </a:r>
            <a:br>
              <a:rPr lang="es-ES" sz="2500"/>
            </a:br>
            <a:r>
              <a:rPr lang="es-ES" sz="2500"/>
              <a:t>Tú eres santo, santo, santo,</a:t>
            </a:r>
            <a:br>
              <a:rPr lang="es-ES" sz="2500"/>
            </a:br>
            <a:r>
              <a:rPr lang="es-ES" sz="2500"/>
              <a:t>Tú siempre santo, santo, santo,</a:t>
            </a:r>
            <a:br>
              <a:rPr lang="es-ES" sz="2500"/>
            </a:br>
            <a:r>
              <a:rPr lang="es-ES" sz="2500"/>
              <a:t>Santo eres tú</a:t>
            </a:r>
            <a:br>
              <a:rPr lang="es-ES" sz="2500"/>
            </a:br>
            <a:r>
              <a:rPr lang="es-ES" sz="2500"/>
              <a:t>Siento en mí tu mirada</a:t>
            </a:r>
            <a:br>
              <a:rPr lang="es-ES" sz="2500"/>
            </a:br>
            <a:r>
              <a:rPr lang="es-ES" sz="2500"/>
              <a:t>Que me traspasa hasta lo más hondo</a:t>
            </a:r>
            <a:br>
              <a:rPr lang="es-ES" sz="2500"/>
            </a:br>
            <a:r>
              <a:rPr lang="es-ES" sz="2500"/>
              <a:t>Como una fuerza que me arrastra hasta la cruz.</a:t>
            </a:r>
            <a:br>
              <a:rPr lang="es-ES" sz="2500"/>
            </a:br>
            <a:r>
              <a:rPr lang="es-ES" sz="2500"/>
              <a:t>Y allí me limpias me purificas</a:t>
            </a:r>
            <a:br>
              <a:rPr lang="es-ES" sz="2500"/>
            </a:br>
            <a:r>
              <a:rPr lang="es-ES" sz="2500"/>
              <a:t>Sacas de mi el corazón de piedra</a:t>
            </a:r>
            <a:br>
              <a:rPr lang="es-ES" sz="2500"/>
            </a:br>
            <a:r>
              <a:rPr lang="es-ES" sz="2500"/>
              <a:t>Y me transformas en criatura Viva por ti</a:t>
            </a:r>
            <a:br>
              <a:rPr lang="es-ES" sz="2500"/>
            </a:br>
            <a:endParaRPr lang="en-GB" sz="2900" i="1"/>
          </a:p>
        </p:txBody>
      </p:sp>
      <p:pic>
        <p:nvPicPr>
          <p:cNvPr id="3" name="Picture 4" descr="Hosanna"/>
          <p:cNvPicPr>
            <a:picLocks noChangeAspect="1"/>
          </p:cNvPicPr>
          <p:nvPr/>
        </p:nvPicPr>
        <p:blipFill>
          <a:blip r:embed="rId2" cstate="print"/>
          <a:srcRect/>
          <a:stretch>
            <a:fillRect/>
          </a:stretch>
        </p:blipFill>
        <p:spPr>
          <a:xfrm>
            <a:off x="6660233" y="2852937"/>
            <a:ext cx="2305193" cy="1848925"/>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3" name="2 Rectángulo"/>
          <p:cNvSpPr/>
          <p:nvPr/>
        </p:nvSpPr>
        <p:spPr>
          <a:xfrm>
            <a:off x="0" y="0"/>
            <a:ext cx="1547664" cy="6858000"/>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3 Rectángulo"/>
          <p:cNvSpPr/>
          <p:nvPr/>
        </p:nvSpPr>
        <p:spPr>
          <a:xfrm>
            <a:off x="7524328" y="0"/>
            <a:ext cx="1619672" cy="6858000"/>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C:\Users\eci\Desktop\images (3).jpg"/>
          <p:cNvPicPr>
            <a:picLocks noChangeAspect="1" noChangeArrowheads="1"/>
          </p:cNvPicPr>
          <p:nvPr/>
        </p:nvPicPr>
        <p:blipFill>
          <a:blip r:embed="rId3" cstate="print"/>
          <a:srcRect/>
          <a:stretch>
            <a:fillRect/>
          </a:stretch>
        </p:blipFill>
        <p:spPr bwMode="auto">
          <a:xfrm>
            <a:off x="50381" y="0"/>
            <a:ext cx="9093619" cy="6858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1246345844086ttg5vtflgz.jpg"/>
          <p:cNvPicPr>
            <a:picLocks noChangeAspect="1"/>
          </p:cNvPicPr>
          <p:nvPr/>
        </p:nvPicPr>
        <p:blipFill>
          <a:blip r:embed="rId2" cstate="print">
            <a:lum bright="21000" contrast="-48000"/>
          </a:blip>
          <a:stretch>
            <a:fillRect/>
          </a:stretch>
        </p:blipFill>
        <p:spPr>
          <a:xfrm>
            <a:off x="0" y="0"/>
            <a:ext cx="9144000" cy="7029400"/>
          </a:xfrm>
          <a:prstGeom prst="rect">
            <a:avLst/>
          </a:prstGeom>
        </p:spPr>
      </p:pic>
      <p:sp>
        <p:nvSpPr>
          <p:cNvPr id="3" name="2 Rectángulo"/>
          <p:cNvSpPr/>
          <p:nvPr/>
        </p:nvSpPr>
        <p:spPr>
          <a:xfrm>
            <a:off x="0" y="1988840"/>
            <a:ext cx="9144000" cy="4401205"/>
          </a:xfrm>
          <a:prstGeom prst="rect">
            <a:avLst/>
          </a:prstGeom>
        </p:spPr>
        <p:txBody>
          <a:bodyPr wrap="square">
            <a:spAutoFit/>
          </a:bodyPr>
          <a:lstStyle/>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EN EL MAR HE OIDO HOY</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SEÑOR TU VOZ QUE ME LLAMO</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Y ME PIDIO QUE ME ENTREGASE A MIS HERMANOS</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ESA VOZ ME TRANSFORMO</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MI VIDA ENTERA YA CAMBIO</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Y SOLO PIENSO AHORA SEÑOR EN REPETIRTE</a:t>
            </a:r>
          </a:p>
          <a:p>
            <a:pPr lvl="0" algn="ctr">
              <a:defRPr sz="1800" b="0" i="0" u="none" strike="noStrike" kern="0" cap="none" spc="0" baseline="0">
                <a:solidFill>
                  <a:srgbClr val="000000"/>
                </a:solidFill>
                <a:uFillTx/>
              </a:defRPr>
            </a:pPr>
            <a:endParaRPr lang="es-ES" sz="2800" b="1" dirty="0">
              <a:latin typeface="Action Man" pitchFamily="2" charset="0"/>
              <a:ea typeface="Microsoft YaHei" pitchFamily="2"/>
              <a:cs typeface="Mangal" pitchFamily="2"/>
            </a:endParaRPr>
          </a:p>
          <a:p>
            <a:pPr lvl="0" algn="ctr">
              <a:defRPr sz="1800" b="0" i="0" u="none" strike="noStrike" kern="0" cap="none" spc="0" baseline="0">
                <a:solidFill>
                  <a:srgbClr val="000000"/>
                </a:solidFill>
                <a:uFillTx/>
              </a:defRPr>
            </a:pPr>
            <a:r>
              <a:rPr lang="es-ES" sz="2800" b="1" i="1" dirty="0">
                <a:latin typeface="Action Man" pitchFamily="2" charset="0"/>
                <a:ea typeface="Microsoft YaHei" pitchFamily="2"/>
                <a:cs typeface="Mangal" pitchFamily="2"/>
              </a:rPr>
              <a:t>PADRE NUESTRO, EN TI CREEMOS</a:t>
            </a:r>
          </a:p>
          <a:p>
            <a:pPr lvl="0" algn="ctr">
              <a:defRPr sz="1800" b="0" i="0" u="none" strike="noStrike" kern="0" cap="none" spc="0" baseline="0">
                <a:solidFill>
                  <a:srgbClr val="000000"/>
                </a:solidFill>
                <a:uFillTx/>
              </a:defRPr>
            </a:pPr>
            <a:r>
              <a:rPr lang="es-ES" sz="2800" b="1" i="1" dirty="0">
                <a:latin typeface="Action Man" pitchFamily="2" charset="0"/>
                <a:ea typeface="Microsoft YaHei" pitchFamily="2"/>
                <a:cs typeface="Mangal" pitchFamily="2"/>
              </a:rPr>
              <a:t>PADRE NUESTRO, TE OFRECEMOS</a:t>
            </a:r>
          </a:p>
          <a:p>
            <a:pPr lvl="0" algn="ctr">
              <a:defRPr sz="1800" b="0" i="0" u="none" strike="noStrike" kern="0" cap="none" spc="0" baseline="0">
                <a:solidFill>
                  <a:srgbClr val="000000"/>
                </a:solidFill>
                <a:uFillTx/>
              </a:defRPr>
            </a:pPr>
            <a:r>
              <a:rPr lang="es-ES" sz="2800" b="1" i="1" dirty="0">
                <a:latin typeface="Action Man" pitchFamily="2" charset="0"/>
                <a:ea typeface="Microsoft YaHei" pitchFamily="2"/>
                <a:cs typeface="Mangal" pitchFamily="2"/>
              </a:rPr>
              <a:t>PADRE NUESTRO, NUESTRAS MANOS</a:t>
            </a:r>
            <a:r>
              <a:rPr lang="es-ES" sz="2800" b="1" dirty="0">
                <a:latin typeface="Action Man" pitchFamily="2" charset="0"/>
                <a:ea typeface="Microsoft YaHei" pitchFamily="2"/>
                <a:cs typeface="Mangal" pitchFamily="2"/>
              </a:rPr>
              <a:t> </a:t>
            </a:r>
            <a:r>
              <a:rPr lang="es-ES" sz="2800" b="1" i="1" dirty="0">
                <a:latin typeface="Action Man" pitchFamily="2" charset="0"/>
                <a:ea typeface="Microsoft YaHei" pitchFamily="2"/>
                <a:cs typeface="Mangal" pitchFamily="2"/>
              </a:rPr>
              <a:t>DE HERMANOS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2 Imagen" descr="paz1.jpg"/>
          <p:cNvPicPr>
            <a:picLocks noChangeAspect="1"/>
          </p:cNvPicPr>
          <p:nvPr/>
        </p:nvPicPr>
        <p:blipFill>
          <a:blip r:embed="rId3" cstate="print"/>
          <a:stretch>
            <a:fillRect/>
          </a:stretch>
        </p:blipFill>
        <p:spPr>
          <a:xfrm>
            <a:off x="-72178" y="0"/>
            <a:ext cx="9254839" cy="6857999"/>
          </a:xfrm>
          <a:prstGeom prst="rect">
            <a:avLst/>
          </a:prstGeom>
          <a:noFill/>
          <a:ln>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Rectangle 4"/>
          <p:cNvSpPr/>
          <p:nvPr/>
        </p:nvSpPr>
        <p:spPr>
          <a:xfrm>
            <a:off x="179277" y="-680039"/>
            <a:ext cx="5213158" cy="79556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1" compatLnSpc="0">
            <a:spAutoFit/>
          </a:bodyPr>
          <a:lstStyle/>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TE DOY A TI MI HERMANO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QUE DIOS ME REGALO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Y EN UN ABRAZO A TI TE ENTREGO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QUE LLEVO EN MI CORAZON</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2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RECIBELA RECÍBELA</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ESTA ES LA PAZ</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QUE EL MUNDO NO TE PUEDE DAR</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2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TE DOY A TI MI HERMANO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QUE DIOS ME REGALO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Y EN UN ABRAZO A TI TE ENTREGO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QUE LLEVO EN MI CORAZON</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2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RECIBELA RECÍBELA</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ESTA ES LA PAZ</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QUE EL MUNDO NO TE PUEDE DAR</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1"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0">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p:txBody>
      </p:sp>
      <p:pic>
        <p:nvPicPr>
          <p:cNvPr id="3" name="5 Imagen"/>
          <p:cNvPicPr>
            <a:picLocks noChangeAspect="1"/>
          </p:cNvPicPr>
          <p:nvPr/>
        </p:nvPicPr>
        <p:blipFill>
          <a:blip r:embed="rId3" cstate="print">
            <a:alphaModFix/>
            <a:lum/>
          </a:blip>
          <a:srcRect/>
          <a:stretch>
            <a:fillRect/>
          </a:stretch>
        </p:blipFill>
        <p:spPr>
          <a:xfrm>
            <a:off x="5507998" y="404640"/>
            <a:ext cx="3240002" cy="6048362"/>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pic>
        <p:nvPicPr>
          <p:cNvPr id="2" name="3 Imagen" descr="Rostro Jesús 3.jpg"/>
          <p:cNvPicPr>
            <a:picLocks noChangeAspect="1"/>
          </p:cNvPicPr>
          <p:nvPr/>
        </p:nvPicPr>
        <p:blipFill>
          <a:blip r:embed="rId3" cstate="print"/>
          <a:srcRect b="32917"/>
          <a:stretch>
            <a:fillRect/>
          </a:stretch>
        </p:blipFill>
        <p:spPr>
          <a:xfrm>
            <a:off x="0" y="0"/>
            <a:ext cx="9144000" cy="6858000"/>
          </a:xfrm>
          <a:prstGeom prst="rect">
            <a:avLst/>
          </a:prstGeom>
          <a:noFill/>
          <a:ln>
            <a:noFill/>
          </a:ln>
        </p:spPr>
      </p:pic>
      <p:sp>
        <p:nvSpPr>
          <p:cNvPr id="3" name="2 Rectángulo"/>
          <p:cNvSpPr/>
          <p:nvPr/>
        </p:nvSpPr>
        <p:spPr>
          <a:xfrm rot="20640163">
            <a:off x="-310832" y="1690697"/>
            <a:ext cx="3856079" cy="64633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0" u="none" strike="noStrike" kern="1200" cap="none" spc="0" baseline="0">
                <a:solidFill>
                  <a:srgbClr val="FFFF00"/>
                </a:solidFill>
                <a:uFillTx/>
                <a:latin typeface="Calibri"/>
              </a:rPr>
              <a:t>    </a:t>
            </a: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988003" y="-1035496"/>
            <a:ext cx="6155640" cy="10657183"/>
          </a:xfrm>
        </p:spPr>
        <p:txBody>
          <a:bodyPr/>
          <a:lstStyle/>
          <a:p>
            <a:pPr lvl="0">
              <a:buNone/>
            </a:pPr>
            <a:r>
              <a:rPr lang="es-ES" dirty="0"/>
              <a:t/>
            </a:r>
            <a:br>
              <a:rPr lang="es-ES" dirty="0"/>
            </a:br>
            <a:r>
              <a:rPr lang="es-ES" dirty="0"/>
              <a:t/>
            </a:r>
            <a:br>
              <a:rPr lang="es-ES" dirty="0"/>
            </a:br>
            <a:r>
              <a:rPr lang="es-ES" sz="2400" b="1" dirty="0"/>
              <a:t>EL SEÑOR DIOS NOS AMO</a:t>
            </a:r>
            <a:br>
              <a:rPr lang="es-ES" sz="2400" b="1" dirty="0"/>
            </a:br>
            <a:r>
              <a:rPr lang="es-ES" sz="2400" b="1" dirty="0"/>
              <a:t>COMO NADIE AMO JAMAS</a:t>
            </a:r>
            <a:br>
              <a:rPr lang="es-ES" sz="2400" b="1" dirty="0"/>
            </a:br>
            <a:r>
              <a:rPr lang="es-ES" sz="2400" b="1" dirty="0"/>
              <a:t>EL NOS GUIA COMO ESTRELLAS </a:t>
            </a:r>
            <a:br>
              <a:rPr lang="es-ES" sz="2400" b="1" dirty="0"/>
            </a:br>
            <a:r>
              <a:rPr lang="es-ES" sz="2400" b="1" dirty="0"/>
              <a:t>CUANDO NO EXISTE LA LUZ</a:t>
            </a:r>
            <a:br>
              <a:rPr lang="es-ES" sz="2400" b="1" dirty="0"/>
            </a:br>
            <a:r>
              <a:rPr lang="es-ES" sz="2400" b="1" dirty="0"/>
              <a:t>EL NOS DA TODO SU AMOR</a:t>
            </a:r>
            <a:br>
              <a:rPr lang="es-ES" sz="2400" b="1" dirty="0"/>
            </a:br>
            <a:r>
              <a:rPr lang="es-ES" sz="2400" b="1" dirty="0"/>
              <a:t>MIENTRAS LA FRACCION DEL PAN</a:t>
            </a:r>
            <a:br>
              <a:rPr lang="es-ES" sz="2400" b="1" dirty="0"/>
            </a:br>
            <a:r>
              <a:rPr lang="es-ES" sz="2400" b="1" dirty="0"/>
              <a:t>ES EL PAN DE LA AMISTAD</a:t>
            </a:r>
            <a:br>
              <a:rPr lang="es-ES" sz="2400" b="1" dirty="0"/>
            </a:br>
            <a:r>
              <a:rPr lang="es-ES" sz="2400" b="1" dirty="0"/>
              <a:t>EL PAN DE DIOS</a:t>
            </a:r>
            <a:br>
              <a:rPr lang="es-ES" sz="2400" b="1" dirty="0"/>
            </a:br>
            <a:r>
              <a:rPr lang="es-ES" sz="2400" b="1" i="1" dirty="0"/>
              <a:t/>
            </a:r>
            <a:br>
              <a:rPr lang="es-ES" sz="2400" b="1" i="1" dirty="0"/>
            </a:br>
            <a:r>
              <a:rPr lang="es-ES" sz="2400" b="1" i="1" dirty="0"/>
              <a:t>ES MI CUERPO</a:t>
            </a:r>
            <a:br>
              <a:rPr lang="es-ES" sz="2400" b="1" i="1" dirty="0"/>
            </a:br>
            <a:r>
              <a:rPr lang="es-ES" sz="2400" b="1" i="1" dirty="0"/>
              <a:t>TOMAD Y COMED</a:t>
            </a:r>
            <a:br>
              <a:rPr lang="es-ES" sz="2400" b="1" i="1" dirty="0"/>
            </a:br>
            <a:r>
              <a:rPr lang="es-ES" sz="2400" b="1" i="1" dirty="0"/>
              <a:t>ESTA ES MI SANGRE</a:t>
            </a:r>
            <a:br>
              <a:rPr lang="es-ES" sz="2400" b="1" i="1" dirty="0"/>
            </a:br>
            <a:r>
              <a:rPr lang="es-ES" sz="2400" b="1" i="1" dirty="0"/>
              <a:t>TOMAD Y BEBED</a:t>
            </a:r>
            <a:br>
              <a:rPr lang="es-ES" sz="2400" b="1" i="1" dirty="0"/>
            </a:br>
            <a:r>
              <a:rPr lang="es-ES" sz="2400" b="1" i="1" dirty="0"/>
              <a:t>PUES YO SOY LA VIDA</a:t>
            </a:r>
            <a:br>
              <a:rPr lang="es-ES" sz="2400" b="1" i="1" dirty="0"/>
            </a:br>
            <a:r>
              <a:rPr lang="es-ES" sz="2400" b="1" i="1" dirty="0"/>
              <a:t>YO SOY EL AMOR</a:t>
            </a:r>
            <a:br>
              <a:rPr lang="es-ES" sz="2400" b="1" i="1" dirty="0"/>
            </a:br>
            <a:r>
              <a:rPr lang="es-ES" sz="2400" b="1" i="1" dirty="0"/>
              <a:t>OH SEÑOR CONDUCENOS</a:t>
            </a:r>
            <a:br>
              <a:rPr lang="es-ES" sz="2400" b="1" i="1" dirty="0"/>
            </a:br>
            <a:r>
              <a:rPr lang="es-ES" sz="2400" b="1" i="1" dirty="0"/>
              <a:t>HASTA TU AMOR</a:t>
            </a:r>
          </a:p>
        </p:txBody>
      </p:sp>
      <p:pic>
        <p:nvPicPr>
          <p:cNvPr id="3" name="3 Imagen"/>
          <p:cNvPicPr>
            <a:picLocks noChangeAspect="1"/>
          </p:cNvPicPr>
          <p:nvPr/>
        </p:nvPicPr>
        <p:blipFill>
          <a:blip r:embed="rId3" cstate="print">
            <a:alphaModFix/>
            <a:lum/>
          </a:blip>
          <a:srcRect/>
          <a:stretch>
            <a:fillRect/>
          </a:stretch>
        </p:blipFill>
        <p:spPr>
          <a:xfrm>
            <a:off x="683642" y="0"/>
            <a:ext cx="2880003" cy="6857643"/>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SANTSS~1.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8892480" cy="6740307"/>
          </a:xfrm>
          <a:prstGeom prst="rect">
            <a:avLst/>
          </a:prstGeom>
        </p:spPr>
        <p:txBody>
          <a:bodyPr wrap="square">
            <a:spAutoFit/>
          </a:bodyPr>
          <a:lstStyle/>
          <a:p>
            <a:r>
              <a:rPr lang="es-ES" sz="2400" dirty="0" smtClean="0"/>
              <a:t>Señor, toma mi vida nueva antes de que la espera </a:t>
            </a:r>
            <a:br>
              <a:rPr lang="es-ES" sz="2400" dirty="0" smtClean="0"/>
            </a:br>
            <a:r>
              <a:rPr lang="es-ES" sz="2400" dirty="0" smtClean="0"/>
              <a:t>desgaste años en mi </a:t>
            </a:r>
            <a:br>
              <a:rPr lang="es-ES" sz="2400" dirty="0" smtClean="0"/>
            </a:br>
            <a:r>
              <a:rPr lang="es-ES" sz="2400" dirty="0" smtClean="0"/>
              <a:t>estoy dispuesta a lo que quieras </a:t>
            </a:r>
            <a:br>
              <a:rPr lang="es-ES" sz="2400" dirty="0" smtClean="0"/>
            </a:br>
            <a:r>
              <a:rPr lang="es-ES" sz="2400" dirty="0" smtClean="0"/>
              <a:t>no importa lo que sea tu llámame a servir </a:t>
            </a:r>
            <a:br>
              <a:rPr lang="es-ES" sz="2400" dirty="0" smtClean="0"/>
            </a:br>
            <a:r>
              <a:rPr lang="es-ES" sz="2400" dirty="0" smtClean="0"/>
              <a:t/>
            </a:r>
            <a:br>
              <a:rPr lang="es-ES" sz="2400" dirty="0" smtClean="0"/>
            </a:br>
            <a:r>
              <a:rPr lang="es-ES" sz="2400" dirty="0" smtClean="0"/>
              <a:t>Llévame donde los hombres </a:t>
            </a:r>
            <a:br>
              <a:rPr lang="es-ES" sz="2400" dirty="0" smtClean="0"/>
            </a:br>
            <a:r>
              <a:rPr lang="es-ES" sz="2400" dirty="0" smtClean="0"/>
              <a:t>necesiten tus palabras </a:t>
            </a:r>
            <a:br>
              <a:rPr lang="es-ES" sz="2400" dirty="0" smtClean="0"/>
            </a:br>
            <a:r>
              <a:rPr lang="es-ES" sz="2400" dirty="0" smtClean="0"/>
              <a:t>necesiten mis ganas de vivir </a:t>
            </a:r>
            <a:br>
              <a:rPr lang="es-ES" sz="2400" dirty="0" smtClean="0"/>
            </a:br>
            <a:r>
              <a:rPr lang="es-ES" sz="2400" dirty="0" smtClean="0"/>
              <a:t>donde falte la esperanza </a:t>
            </a:r>
            <a:br>
              <a:rPr lang="es-ES" sz="2400" dirty="0" smtClean="0"/>
            </a:br>
            <a:r>
              <a:rPr lang="es-ES" sz="2400" dirty="0" smtClean="0"/>
              <a:t>donde falte la alegría </a:t>
            </a:r>
            <a:br>
              <a:rPr lang="es-ES" sz="2400" dirty="0" smtClean="0"/>
            </a:br>
            <a:r>
              <a:rPr lang="es-ES" sz="2400" dirty="0" smtClean="0"/>
              <a:t>simplemente por no saber de ti </a:t>
            </a:r>
            <a:br>
              <a:rPr lang="es-ES" sz="2400" dirty="0" smtClean="0"/>
            </a:br>
            <a:r>
              <a:rPr lang="es-ES" sz="2400" dirty="0" smtClean="0"/>
              <a:t/>
            </a:r>
            <a:br>
              <a:rPr lang="es-ES" sz="2400" dirty="0" smtClean="0"/>
            </a:br>
            <a:r>
              <a:rPr lang="es-ES" sz="2400" dirty="0" smtClean="0"/>
              <a:t>Te doy mi corazón sincero para gritar sin miedo </a:t>
            </a:r>
            <a:br>
              <a:rPr lang="es-ES" sz="2400" dirty="0" smtClean="0"/>
            </a:br>
            <a:r>
              <a:rPr lang="es-ES" sz="2400" dirty="0" smtClean="0"/>
              <a:t>Tu grandeza, Señor </a:t>
            </a:r>
            <a:br>
              <a:rPr lang="es-ES" sz="2400" dirty="0" smtClean="0"/>
            </a:br>
            <a:r>
              <a:rPr lang="es-ES" sz="2400" dirty="0" smtClean="0"/>
              <a:t>Tendré mis manos sin cansancio tu historia entre los labios </a:t>
            </a:r>
            <a:br>
              <a:rPr lang="es-ES" sz="2400" dirty="0" smtClean="0"/>
            </a:br>
            <a:r>
              <a:rPr lang="es-ES" sz="2400" dirty="0" smtClean="0"/>
              <a:t>y fuerza en la oración </a:t>
            </a:r>
            <a:br>
              <a:rPr lang="es-ES" sz="2400" dirty="0" smtClean="0"/>
            </a:br>
            <a:r>
              <a:rPr lang="es-ES" sz="2400" dirty="0" smtClean="0"/>
              <a:t/>
            </a:r>
            <a:br>
              <a:rPr lang="es-ES" sz="2400" dirty="0" smtClean="0"/>
            </a:br>
            <a:endParaRPr lang="es-ES" sz="2400" dirty="0"/>
          </a:p>
        </p:txBody>
      </p:sp>
      <p:pic>
        <p:nvPicPr>
          <p:cNvPr id="4" name="3 Imagen" descr="alma_misionera_logo.jpg"/>
          <p:cNvPicPr>
            <a:picLocks noChangeAspect="1"/>
          </p:cNvPicPr>
          <p:nvPr/>
        </p:nvPicPr>
        <p:blipFill>
          <a:blip r:embed="rId2" cstate="print"/>
          <a:stretch>
            <a:fillRect/>
          </a:stretch>
        </p:blipFill>
        <p:spPr>
          <a:xfrm>
            <a:off x="4716016" y="1988840"/>
            <a:ext cx="4189828" cy="2693461"/>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6606480" cy="7294305"/>
          </a:xfrm>
          <a:prstGeom prst="rect">
            <a:avLst/>
          </a:prstGeom>
        </p:spPr>
        <p:txBody>
          <a:bodyPr wrap="square">
            <a:spAutoFit/>
          </a:bodyPr>
          <a:lstStyle/>
          <a:p>
            <a:r>
              <a:rPr lang="es-ES" sz="2400" dirty="0" smtClean="0"/>
              <a:t>Llévame donde los hombres </a:t>
            </a:r>
            <a:br>
              <a:rPr lang="es-ES" sz="2400" dirty="0" smtClean="0"/>
            </a:br>
            <a:r>
              <a:rPr lang="es-ES" sz="2400" dirty="0" smtClean="0"/>
              <a:t>necesiten tus palabras </a:t>
            </a:r>
            <a:br>
              <a:rPr lang="es-ES" sz="2400" dirty="0" smtClean="0"/>
            </a:br>
            <a:r>
              <a:rPr lang="es-ES" sz="2400" dirty="0" smtClean="0"/>
              <a:t>necesiten mis ganas de vivir </a:t>
            </a:r>
            <a:br>
              <a:rPr lang="es-ES" sz="2400" dirty="0" smtClean="0"/>
            </a:br>
            <a:r>
              <a:rPr lang="es-ES" sz="2400" dirty="0" smtClean="0"/>
              <a:t>donde falte la esperanza donde falte la alegría </a:t>
            </a:r>
            <a:br>
              <a:rPr lang="es-ES" sz="2400" dirty="0" smtClean="0"/>
            </a:br>
            <a:r>
              <a:rPr lang="es-ES" sz="2400" dirty="0" smtClean="0"/>
              <a:t>simplemente por no saber de ti </a:t>
            </a:r>
          </a:p>
          <a:p>
            <a:r>
              <a:rPr lang="es-ES" sz="2400" dirty="0" smtClean="0"/>
              <a:t/>
            </a:r>
            <a:br>
              <a:rPr lang="es-ES" sz="2400" dirty="0" smtClean="0"/>
            </a:br>
            <a:r>
              <a:rPr lang="es-ES" sz="2400" dirty="0" smtClean="0"/>
              <a:t>Y así en marcha iré cantando por calles predicando </a:t>
            </a:r>
            <a:br>
              <a:rPr lang="es-ES" sz="2400" dirty="0" smtClean="0"/>
            </a:br>
            <a:r>
              <a:rPr lang="es-ES" sz="2400" dirty="0" smtClean="0"/>
              <a:t>lo bello que es tu amor </a:t>
            </a:r>
            <a:br>
              <a:rPr lang="es-ES" sz="2400" dirty="0" smtClean="0"/>
            </a:br>
            <a:r>
              <a:rPr lang="es-ES" sz="2400" dirty="0" smtClean="0"/>
              <a:t>Señor tengo alma misionera </a:t>
            </a:r>
            <a:br>
              <a:rPr lang="es-ES" sz="2400" dirty="0" smtClean="0"/>
            </a:br>
            <a:r>
              <a:rPr lang="es-ES" sz="2400" dirty="0" smtClean="0"/>
              <a:t>condúceme a la tierra que tenga sed de ti</a:t>
            </a:r>
          </a:p>
          <a:p>
            <a:endParaRPr lang="es-ES" sz="2400" dirty="0" smtClean="0"/>
          </a:p>
          <a:p>
            <a:r>
              <a:rPr lang="es-ES" sz="2400" dirty="0" smtClean="0"/>
              <a:t> Llévame donde los hombres </a:t>
            </a:r>
            <a:br>
              <a:rPr lang="es-ES" sz="2400" dirty="0" smtClean="0"/>
            </a:br>
            <a:r>
              <a:rPr lang="es-ES" sz="2400" dirty="0" smtClean="0"/>
              <a:t>necesiten tus palabras </a:t>
            </a:r>
            <a:br>
              <a:rPr lang="es-ES" sz="2400" dirty="0" smtClean="0"/>
            </a:br>
            <a:r>
              <a:rPr lang="es-ES" sz="2400" dirty="0" smtClean="0"/>
              <a:t>necesiten mis ganas de vivir </a:t>
            </a:r>
            <a:br>
              <a:rPr lang="es-ES" sz="2400" dirty="0" smtClean="0"/>
            </a:br>
            <a:r>
              <a:rPr lang="es-ES" sz="2400" dirty="0" smtClean="0"/>
              <a:t>donde falte la esperanza </a:t>
            </a:r>
            <a:br>
              <a:rPr lang="es-ES" sz="2400" dirty="0" smtClean="0"/>
            </a:br>
            <a:r>
              <a:rPr lang="es-ES" sz="2400" dirty="0" smtClean="0"/>
              <a:t>donde falte la alegría </a:t>
            </a:r>
            <a:br>
              <a:rPr lang="es-ES" sz="2400" dirty="0" smtClean="0"/>
            </a:br>
            <a:r>
              <a:rPr lang="es-ES" sz="2400" dirty="0" smtClean="0"/>
              <a:t>simplemente por no saber de ti </a:t>
            </a:r>
            <a:br>
              <a:rPr lang="es-ES" sz="2400" dirty="0" smtClean="0"/>
            </a:br>
            <a:r>
              <a:rPr lang="es-ES" sz="2400" dirty="0" smtClean="0"/>
              <a:t/>
            </a:r>
            <a:br>
              <a:rPr lang="es-ES" sz="2400" dirty="0" smtClean="0"/>
            </a:br>
            <a:r>
              <a:rPr lang="es-ES" dirty="0" smtClean="0"/>
              <a:t/>
            </a:r>
            <a:br>
              <a:rPr lang="es-ES" dirty="0" smtClean="0"/>
            </a:br>
            <a:endParaRPr lang="es-ES" dirty="0"/>
          </a:p>
        </p:txBody>
      </p:sp>
      <p:pic>
        <p:nvPicPr>
          <p:cNvPr id="4" name="3 Imagen" descr="20121021 Llamados a servir.jpg"/>
          <p:cNvPicPr>
            <a:picLocks noChangeAspect="1"/>
          </p:cNvPicPr>
          <p:nvPr/>
        </p:nvPicPr>
        <p:blipFill>
          <a:blip r:embed="rId2" cstate="print"/>
          <a:stretch>
            <a:fillRect/>
          </a:stretch>
        </p:blipFill>
        <p:spPr>
          <a:xfrm>
            <a:off x="4427984" y="4005064"/>
            <a:ext cx="4716016" cy="2852936"/>
          </a:xfrm>
          <a:prstGeom prst="rect">
            <a:avLst/>
          </a:prstGeom>
        </p:spPr>
      </p:pic>
      <p:pic>
        <p:nvPicPr>
          <p:cNvPr id="5122" name="Picture 2" descr="http://image.slidesharecdn.com/color4fanosantillana-121230225436-phpapp02/95/color4-fano-santillana-19-638.jpg?cb=1356908416"/>
          <p:cNvPicPr>
            <a:picLocks noChangeAspect="1" noChangeArrowheads="1"/>
          </p:cNvPicPr>
          <p:nvPr/>
        </p:nvPicPr>
        <p:blipFill>
          <a:blip r:embed="rId3" cstate="print"/>
          <a:srcRect l="3101" t="18340" r="5416" b="15176"/>
          <a:stretch>
            <a:fillRect/>
          </a:stretch>
        </p:blipFill>
        <p:spPr bwMode="auto">
          <a:xfrm>
            <a:off x="4499992" y="4005064"/>
            <a:ext cx="4644008" cy="2852936"/>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4" name="3 Imagen" descr="Abba-y-projimo-fano.jpg"/>
          <p:cNvPicPr>
            <a:picLocks noChangeAspect="1"/>
          </p:cNvPicPr>
          <p:nvPr/>
        </p:nvPicPr>
        <p:blipFill>
          <a:blip r:embed="rId2" cstate="print"/>
          <a:stretch>
            <a:fillRect/>
          </a:stretch>
        </p:blipFill>
        <p:spPr>
          <a:xfrm>
            <a:off x="5220072" y="0"/>
            <a:ext cx="3923928" cy="6858000"/>
          </a:xfrm>
          <a:prstGeom prst="rect">
            <a:avLst/>
          </a:prstGeom>
        </p:spPr>
      </p:pic>
      <p:sp>
        <p:nvSpPr>
          <p:cNvPr id="31745" name="Rectangle 1"/>
          <p:cNvSpPr>
            <a:spLocks noChangeArrowheads="1"/>
          </p:cNvSpPr>
          <p:nvPr/>
        </p:nvSpPr>
        <p:spPr bwMode="auto">
          <a:xfrm>
            <a:off x="0" y="463531"/>
            <a:ext cx="5220072" cy="5539978"/>
          </a:xfrm>
          <a:prstGeom prst="rect">
            <a:avLst/>
          </a:prstGeom>
          <a:solidFill>
            <a:srgbClr val="FFFFFF"/>
          </a:solidFill>
          <a:ln w="9525">
            <a:noFill/>
            <a:miter lim="800000"/>
            <a:headEnd/>
            <a:tailEnd/>
          </a:ln>
          <a:effectLst/>
        </p:spPr>
        <p:txBody>
          <a:bodyPr vert="horz" wrap="square" lIns="26979"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Cerca del hogar que calienta mi alma quiero yo saber lo que en comunidad Tú quieres de mí. Sintiendo el calor que me da tu Palabra,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quiero responder a lo que me pides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sin que a nada yo pueda temer.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A nada, a nada, nunca he de temer.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 Yendo junto a ti con mis ojos de fe</a:t>
            </a:r>
            <a:r>
              <a:rPr kumimoji="0" lang="es-ES" sz="2000" b="0" i="0" u="none" strike="noStrike" cap="none" normalizeH="0" baseline="0" dirty="0" smtClean="0">
                <a:ln>
                  <a:noFill/>
                </a:ln>
                <a:solidFill>
                  <a:srgbClr val="606060"/>
                </a:solidFill>
                <a:effectLst/>
                <a:latin typeface="+mj-lt"/>
                <a:cs typeface="Arial" pitchFamily="34" charset="0"/>
                <a:hlinkClick r:id="rId3" tooltip="Clic para continuar por FromAJ"/>
              </a:rPr>
              <a:t>  </a:t>
            </a:r>
            <a:r>
              <a:rPr kumimoji="0" lang="es-ES" sz="2000" b="0" i="0" u="none" strike="noStrike" cap="none" normalizeH="0" baseline="0" dirty="0" smtClean="0">
                <a:ln>
                  <a:noFill/>
                </a:ln>
                <a:solidFill>
                  <a:srgbClr val="606060"/>
                </a:solidFill>
                <a:effectLst/>
                <a:latin typeface="+mj-lt"/>
                <a:cs typeface="Arial" pitchFamily="34" charset="0"/>
              </a:rPr>
              <a:t>nunca he de temer.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Sé que solo ella será la que sacie mi hambre y mi sed.</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 Tú eres el Señor que alimenta mi alma y si hago mi opción por seguirte a Ti nunca jamás yo temeré.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Llegan hasta mí, momentos sin calma, que me hacen dudar de si mi camino se orienta hacia Ti. Comienza a faltar la paz en mi alma,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 y sin esperarlo apareces Tú haciéndome que nada he de temer...</a:t>
            </a:r>
            <a:r>
              <a:rPr kumimoji="0" lang="es-ES" sz="2000" b="0" i="0" u="sng" strike="noStrike" cap="none" normalizeH="0" baseline="0" dirty="0" smtClean="0">
                <a:ln>
                  <a:noFill/>
                </a:ln>
                <a:solidFill>
                  <a:schemeClr val="tx1"/>
                </a:solidFill>
                <a:effectLst/>
                <a:latin typeface="+mj-lt"/>
                <a:cs typeface="Arial" pitchFamily="34" charset="0"/>
              </a:rPr>
              <a:t> </a:t>
            </a:r>
            <a:endParaRPr kumimoji="0" lang="es-ES" sz="2000" b="1" i="0" u="sng" strike="noStrike" cap="none" normalizeH="0" baseline="0" dirty="0" smtClean="0">
              <a:ln>
                <a:noFill/>
              </a:ln>
              <a:solidFill>
                <a:srgbClr val="0066EE"/>
              </a:solidFill>
              <a:effectLst/>
              <a:latin typeface="+mj-lt"/>
              <a:cs typeface="Arial" pitchFamily="34" charset="0"/>
            </a:endParaRPr>
          </a:p>
        </p:txBody>
      </p:sp>
      <p:pic>
        <p:nvPicPr>
          <p:cNvPr id="31746" name="Picture 2" descr="http://cdncache-a.akamaihd.net/items/it/img/arrow-10x10.png">
            <a:hlinkClick r:id="rId3" tooltip="Clic para continuar por FromAJ"/>
          </p:cNvPr>
          <p:cNvPicPr>
            <a:picLocks noChangeAspect="1" noChangeArrowheads="1"/>
          </p:cNvPicPr>
          <p:nvPr/>
        </p:nvPicPr>
        <p:blipFill>
          <a:blip r:embed="rId4" cstate="print"/>
          <a:srcRect/>
          <a:stretch>
            <a:fillRect/>
          </a:stretch>
        </p:blipFill>
        <p:spPr bwMode="auto">
          <a:xfrm>
            <a:off x="13377863" y="-136525"/>
            <a:ext cx="95250" cy="9525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5"/>
          <p:cNvSpPr/>
          <p:nvPr/>
        </p:nvSpPr>
        <p:spPr>
          <a:xfrm>
            <a:off x="0" y="282961"/>
            <a:ext cx="5003642" cy="41137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ctr"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ROMPE A GOLPES TU SILENCIO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Y ECHA TU CANCION AL VIENTO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QUE NO HAY CADENAS QUE CALLEN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VOZ DE TU SENTIMIENTO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LA, RA, LA, RA, LA, LA,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SI NO CANTAS COMPAÑERO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VES LA MUERTE TE ACORRALA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CANCION QUE NO ES PARA TODOS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NI ES CANCION NI ES ESPERANZA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LA, RA, LA, RA, LA, LA, </a:t>
            </a:r>
            <a:r>
              <a:rPr lang="es-ES" sz="1800" b="0" i="1" u="none" strike="noStrike" kern="1200" cap="none" spc="0" baseline="0">
                <a:solidFill>
                  <a:srgbClr val="000000"/>
                </a:solidFill>
                <a:uFillTx/>
                <a:latin typeface="Calibri" pitchFamily="18"/>
                <a:ea typeface="Microsoft YaHei" pitchFamily="2"/>
                <a:cs typeface="Mangal" pitchFamily="2"/>
              </a:rPr>
              <a:t>...</a:t>
            </a:r>
          </a:p>
        </p:txBody>
      </p:sp>
      <p:sp>
        <p:nvSpPr>
          <p:cNvPr id="3" name="Rectangle 6"/>
          <p:cNvSpPr/>
          <p:nvPr/>
        </p:nvSpPr>
        <p:spPr>
          <a:xfrm>
            <a:off x="4787999" y="1552475"/>
            <a:ext cx="4188957" cy="525651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ctr"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TU CONMIGO Y YO CONTIGO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QUE AHORA TOCA EDIFICAR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TU LE PONDRAS LA PALABRA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Y YO LE PONDRE EL CANTAR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pitchFamily="18"/>
                <a:ea typeface="Microsoft YaHei" pitchFamily="2"/>
                <a:cs typeface="Mangal" pitchFamily="2"/>
              </a:rPr>
              <a:t>LA, RA, LA, RA, LA, LA,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MAS NADIE CANTE VICTORIA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AUNQUE EN EL ESTRIBO ESTE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QUE MUCHOS EN EL ESTRIBO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SE SUELEN QUEDAR DE PIE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pitchFamily="18"/>
                <a:ea typeface="Microsoft YaHei" pitchFamily="2"/>
                <a:cs typeface="Mangal" pitchFamily="2"/>
              </a:rPr>
              <a:t>LA, RA, LA, RA, LA, LA,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pitchFamily="18"/>
              <a:ea typeface="Microsoft YaHei" pitchFamily="2"/>
              <a:cs typeface="Mangal" pitchFamily="2"/>
            </a:endParaRPr>
          </a:p>
        </p:txBody>
      </p:sp>
      <p:pic>
        <p:nvPicPr>
          <p:cNvPr id="4" name="Picture 7"/>
          <p:cNvPicPr>
            <a:picLocks noChangeAspect="1"/>
          </p:cNvPicPr>
          <p:nvPr/>
        </p:nvPicPr>
        <p:blipFill>
          <a:blip r:embed="rId3" cstate="print">
            <a:alphaModFix/>
            <a:lum/>
          </a:blip>
          <a:srcRect/>
          <a:stretch>
            <a:fillRect/>
          </a:stretch>
        </p:blipFill>
        <p:spPr>
          <a:xfrm>
            <a:off x="1152720" y="4580997"/>
            <a:ext cx="2508839" cy="1871996"/>
          </a:xfrm>
          <a:prstGeom prst="rect">
            <a:avLst/>
          </a:prstGeom>
          <a:noFill/>
          <a:ln>
            <a:noFill/>
          </a:ln>
        </p:spPr>
      </p:pic>
      <p:pic>
        <p:nvPicPr>
          <p:cNvPr id="6" name="Picture 7"/>
          <p:cNvPicPr>
            <a:picLocks noChangeAspect="1"/>
          </p:cNvPicPr>
          <p:nvPr/>
        </p:nvPicPr>
        <p:blipFill>
          <a:blip r:embed="rId3" cstate="print">
            <a:alphaModFix/>
            <a:lum/>
          </a:blip>
          <a:srcRect/>
          <a:stretch>
            <a:fillRect/>
          </a:stretch>
        </p:blipFill>
        <p:spPr>
          <a:xfrm>
            <a:off x="6444208" y="260648"/>
            <a:ext cx="1603881" cy="1196752"/>
          </a:xfrm>
          <a:prstGeom prst="rect">
            <a:avLst/>
          </a:prstGeom>
          <a:noFill/>
          <a:ln>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ci\Desktop\images (4).jpg"/>
          <p:cNvPicPr>
            <a:picLocks noChangeAspect="1" noChangeArrowheads="1"/>
          </p:cNvPicPr>
          <p:nvPr/>
        </p:nvPicPr>
        <p:blipFill>
          <a:blip r:embed="rId2" cstate="print"/>
          <a:srcRect/>
          <a:stretch>
            <a:fillRect/>
          </a:stretch>
        </p:blipFill>
        <p:spPr bwMode="auto">
          <a:xfrm>
            <a:off x="0" y="0"/>
            <a:ext cx="9144000" cy="6846833"/>
          </a:xfrm>
          <a:prstGeom prst="rect">
            <a:avLst/>
          </a:prstGeom>
          <a:noFill/>
        </p:spPr>
      </p:pic>
      <p:pic>
        <p:nvPicPr>
          <p:cNvPr id="1026" name="Picture 2" descr="Resultado de imagen de fano lucas 16, 19-3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30722" name="Picture 2" descr="Resultado de imagen de acto penitencial"/>
          <p:cNvPicPr>
            <a:picLocks noChangeAspect="1" noChangeArrowheads="1"/>
          </p:cNvPicPr>
          <p:nvPr/>
        </p:nvPicPr>
        <p:blipFill>
          <a:blip r:embed="rId2" cstate="print"/>
          <a:srcRect/>
          <a:stretch>
            <a:fillRect/>
          </a:stretch>
        </p:blipFill>
        <p:spPr bwMode="auto">
          <a:xfrm>
            <a:off x="971600" y="620688"/>
            <a:ext cx="3873599" cy="5256584"/>
          </a:xfrm>
          <a:prstGeom prst="rect">
            <a:avLst/>
          </a:prstGeom>
          <a:noFill/>
        </p:spPr>
      </p:pic>
      <p:sp>
        <p:nvSpPr>
          <p:cNvPr id="4" name="3 Rectángulo"/>
          <p:cNvSpPr/>
          <p:nvPr/>
        </p:nvSpPr>
        <p:spPr>
          <a:xfrm>
            <a:off x="4860032" y="2333268"/>
            <a:ext cx="3818597" cy="2803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latin typeface="Arabic Typesetting" pitchFamily="66" charset="-78"/>
                <a:cs typeface="Arabic Typesetting" pitchFamily="66" charset="-78"/>
              </a:rPr>
              <a:t>Él nos ofrece su perdón, antes incluso de que se lo pidamos</a:t>
            </a:r>
            <a:endParaRPr lang="es-ES" sz="3600" dirty="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1 CuadroTexto"/>
          <p:cNvSpPr/>
          <p:nvPr/>
        </p:nvSpPr>
        <p:spPr>
          <a:xfrm>
            <a:off x="2843637" y="0"/>
            <a:ext cx="3743635" cy="6998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FF0000"/>
                </a:solidFill>
                <a:uFillTx/>
                <a:latin typeface="Calibri" pitchFamily="18"/>
                <a:ea typeface="Microsoft YaHei" pitchFamily="2"/>
                <a:cs typeface="Mangal" pitchFamily="2"/>
              </a:rPr>
              <a:t>GLORIA</a:t>
            </a:r>
          </a:p>
        </p:txBody>
      </p:sp>
      <p:sp>
        <p:nvSpPr>
          <p:cNvPr id="3" name="2 CuadroTexto"/>
          <p:cNvSpPr/>
          <p:nvPr/>
        </p:nvSpPr>
        <p:spPr>
          <a:xfrm>
            <a:off x="0" y="692639"/>
            <a:ext cx="9143277" cy="606275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Por tu inmensa gloria, te alabamos,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Bendecimos tu amor, te adoramos,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Damos gracias al rey celestial,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A Dios bueno, a Dios padre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p:txBody>
      </p:sp>
      <p:pic>
        <p:nvPicPr>
          <p:cNvPr id="4" name="3 Imagen" descr="cielo.jpg"/>
          <p:cNvPicPr>
            <a:picLocks noChangeAspect="1"/>
          </p:cNvPicPr>
          <p:nvPr/>
        </p:nvPicPr>
        <p:blipFill>
          <a:blip r:embed="rId3" cstate="print"/>
          <a:stretch>
            <a:fillRect/>
          </a:stretch>
        </p:blipFill>
        <p:spPr>
          <a:xfrm>
            <a:off x="0" y="0"/>
            <a:ext cx="9144000" cy="6858000"/>
          </a:xfrm>
          <a:prstGeom prst="rect">
            <a:avLst/>
          </a:prstGeom>
          <a:noFill/>
          <a:ln>
            <a:noFill/>
          </a:ln>
        </p:spPr>
      </p:pic>
      <p:sp>
        <p:nvSpPr>
          <p:cNvPr id="5" name="4 CuadroTexto"/>
          <p:cNvSpPr txBox="1"/>
          <p:nvPr/>
        </p:nvSpPr>
        <p:spPr>
          <a:xfrm>
            <a:off x="0" y="332658"/>
            <a:ext cx="9144000" cy="612475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Por tu inmensa gloria, te alabamos,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Bendecimos tu amor, te adoramos,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Damos gracias al rey celestial,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A Dios bueno, a Dios padre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endParaRPr lang="es-ES" sz="2800" b="0" i="0" u="none" strike="noStrike" kern="0" cap="none" spc="0" baseline="0">
              <a:solidFill>
                <a:srgbClr val="000000"/>
              </a:solidFill>
              <a:uFillTx/>
              <a:latin typeface="Bookman Old Style" pitchFamily="1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7650" name="AutoShape 2" descr="Resultado de imagen de lucas 14, 25-3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4" name="Picture 2" descr="C:\Users\eci\Desktop\hijo-prodigo-fano-a-colo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5602" name="Picture 2" descr="Resultado de imagen de fano lucas 16, 19-31"/>
          <p:cNvPicPr>
            <a:picLocks noChangeAspect="1" noChangeArrowheads="1"/>
          </p:cNvPicPr>
          <p:nvPr/>
        </p:nvPicPr>
        <p:blipFill>
          <a:blip r:embed="rId4" cstate="print"/>
          <a:srcRect/>
          <a:stretch>
            <a:fillRect/>
          </a:stretch>
        </p:blipFill>
        <p:spPr bwMode="auto">
          <a:xfrm>
            <a:off x="1" y="0"/>
            <a:ext cx="9143999" cy="68580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1 Imagen" descr="BIBLIA.jpg"/>
          <p:cNvPicPr>
            <a:picLocks noChangeAspect="1"/>
          </p:cNvPicPr>
          <p:nvPr/>
        </p:nvPicPr>
        <p:blipFill>
          <a:blip r:embed="rId2" cstate="print">
            <a:lum bright="30000" contrast="-58000"/>
          </a:blip>
          <a:stretch>
            <a:fillRect/>
          </a:stretch>
        </p:blipFill>
        <p:spPr>
          <a:xfrm>
            <a:off x="0" y="0"/>
            <a:ext cx="9144000" cy="6858000"/>
          </a:xfrm>
          <a:prstGeom prst="rect">
            <a:avLst/>
          </a:prstGeom>
          <a:noFill/>
          <a:ln>
            <a:noFill/>
          </a:ln>
        </p:spPr>
      </p:pic>
      <p:sp>
        <p:nvSpPr>
          <p:cNvPr id="3" name="2 Rectángulo"/>
          <p:cNvSpPr/>
          <p:nvPr/>
        </p:nvSpPr>
        <p:spPr>
          <a:xfrm>
            <a:off x="-828600" y="2996952"/>
            <a:ext cx="7704855" cy="2862316"/>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Escucha tú la palabra de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      no sólo con los oídos,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       también con el corazón.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   Escucha tú la palabra de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   estate siempre atento a su voz</a:t>
            </a:r>
            <a:endParaRPr lang="es-ES" sz="3600" b="1" i="1" u="none" strike="noStrike" kern="0" cap="none" spc="0" baseline="0" dirty="0">
              <a:solidFill>
                <a:srgbClr val="000000"/>
              </a:solidFill>
              <a:uFillTx/>
              <a:latin typeface="Calibri"/>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ci\Desktop\images.jpg"/>
          <p:cNvPicPr>
            <a:picLocks noChangeAspect="1" noChangeArrowheads="1"/>
          </p:cNvPicPr>
          <p:nvPr/>
        </p:nvPicPr>
        <p:blipFill>
          <a:blip r:embed="rId2" cstate="print"/>
          <a:srcRect/>
          <a:stretch>
            <a:fillRect/>
          </a:stretch>
        </p:blipFill>
        <p:spPr bwMode="auto">
          <a:xfrm>
            <a:off x="0" y="0"/>
            <a:ext cx="9135507" cy="6858000"/>
          </a:xfrm>
          <a:prstGeom prst="rect">
            <a:avLst/>
          </a:prstGeom>
          <a:noFill/>
        </p:spPr>
      </p:pic>
      <p:pic>
        <p:nvPicPr>
          <p:cNvPr id="22530" name="Picture 2" descr="Resultado de imagen de fano lucas 16, 19-31"/>
          <p:cNvPicPr>
            <a:picLocks noChangeAspect="1" noChangeArrowheads="1"/>
          </p:cNvPicPr>
          <p:nvPr/>
        </p:nvPicPr>
        <p:blipFill>
          <a:blip r:embed="rId3" cstate="print"/>
          <a:srcRect/>
          <a:stretch>
            <a:fillRect/>
          </a:stretch>
        </p:blipFill>
        <p:spPr bwMode="auto">
          <a:xfrm>
            <a:off x="0" y="0"/>
            <a:ext cx="9680575" cy="6857999"/>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3 CuadroTexto"/>
          <p:cNvSpPr/>
          <p:nvPr/>
        </p:nvSpPr>
        <p:spPr>
          <a:xfrm>
            <a:off x="0" y="908639"/>
            <a:ext cx="9143277" cy="50281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te puedo dar que no me hayas dado Tú?</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te puedo decir que no me hayas dicho Tú?</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puedo hacer por Ti?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Si yo no puedo hacer nada,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si yo no puedo hacer nada si no es por Ti, (Señor)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sé</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soy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tengo es Tuyo.</a:t>
            </a:r>
          </a:p>
        </p:txBody>
      </p:sp>
      <p:sp>
        <p:nvSpPr>
          <p:cNvPr id="3" name="2 CuadroTexto"/>
          <p:cNvSpPr/>
          <p:nvPr/>
        </p:nvSpPr>
        <p:spPr>
          <a:xfrm>
            <a:off x="1331640" y="260640"/>
            <a:ext cx="6479996" cy="6998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FF0000"/>
                </a:solidFill>
                <a:uFillTx/>
                <a:latin typeface="Calibri" pitchFamily="18"/>
                <a:ea typeface="Microsoft YaHei" pitchFamily="2"/>
                <a:cs typeface="Mangal" pitchFamily="2"/>
              </a:rPr>
              <a:t>¿QUÉ TE PUEDO DAR?</a:t>
            </a:r>
          </a:p>
        </p:txBody>
      </p:sp>
      <p:pic>
        <p:nvPicPr>
          <p:cNvPr id="22530" name="Picture 2" descr="http://1.bp.blogspot.com/-fxq3XX9buQI/UWK5ncqxTVI/AAAAAAAAAXU/_Do4hOXfTJA/s1600/DAR.png"/>
          <p:cNvPicPr>
            <a:picLocks noChangeAspect="1" noChangeArrowheads="1"/>
          </p:cNvPicPr>
          <p:nvPr/>
        </p:nvPicPr>
        <p:blipFill>
          <a:blip r:embed="rId3" cstate="print"/>
          <a:srcRect t="1654" r="51001"/>
          <a:stretch>
            <a:fillRect/>
          </a:stretch>
        </p:blipFill>
        <p:spPr bwMode="auto">
          <a:xfrm>
            <a:off x="5148064" y="4797152"/>
            <a:ext cx="3528392" cy="206084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20080511.jpg"/>
          <p:cNvPicPr>
            <a:picLocks noChangeAspect="1"/>
          </p:cNvPicPr>
          <p:nvPr/>
        </p:nvPicPr>
        <p:blipFill>
          <a:blip r:embed="rId2" cstate="print"/>
          <a:stretch>
            <a:fillRect/>
          </a:stretch>
        </p:blipFill>
        <p:spPr>
          <a:xfrm>
            <a:off x="0" y="0"/>
            <a:ext cx="9144000" cy="6858000"/>
          </a:xfrm>
          <a:prstGeom prst="rect">
            <a:avLst/>
          </a:prstGeom>
        </p:spPr>
      </p:pic>
      <p:pic>
        <p:nvPicPr>
          <p:cNvPr id="20482" name="Picture 2" descr="http://image.slidesharecdn.com/color4fanosantillana-121230225436-phpapp02/95/color4-fano-santillana-5-638.jpg?cb=135690841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determinad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determinado 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determinad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determinado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724</Words>
  <Application>Microsoft Office PowerPoint</Application>
  <PresentationFormat>Presentación en pantalla (4:3)</PresentationFormat>
  <Paragraphs>119</Paragraphs>
  <Slides>21</Slides>
  <Notes>10</Notes>
  <HiddenSlides>0</HiddenSlides>
  <MMClips>0</MMClips>
  <ScaleCrop>false</ScaleCrop>
  <HeadingPairs>
    <vt:vector size="4" baseType="variant">
      <vt:variant>
        <vt:lpstr>Tema</vt:lpstr>
      </vt:variant>
      <vt:variant>
        <vt:i4>4</vt:i4>
      </vt:variant>
      <vt:variant>
        <vt:lpstr>Títulos de diapositiva</vt:lpstr>
      </vt:variant>
      <vt:variant>
        <vt:i4>21</vt:i4>
      </vt:variant>
    </vt:vector>
  </HeadingPairs>
  <TitlesOfParts>
    <vt:vector size="25" baseType="lpstr">
      <vt:lpstr>Predeterminado</vt:lpstr>
      <vt:lpstr>Predeterminado 1</vt:lpstr>
      <vt:lpstr>Predeterminado 2</vt:lpstr>
      <vt:lpstr>Predeterminado 3</vt:lpstr>
      <vt:lpstr>Diapositiva 1</vt:lpstr>
      <vt:lpstr>Diapositiva 2</vt:lpstr>
      <vt:lpstr>Diapositiva 3</vt:lpstr>
      <vt:lpstr>Diapositiva 4</vt:lpstr>
      <vt:lpstr>Diapositiva 5</vt:lpstr>
      <vt:lpstr>Diapositiva 6</vt:lpstr>
      <vt:lpstr>Diapositiva 7</vt:lpstr>
      <vt:lpstr>Diapositiva 8</vt:lpstr>
      <vt:lpstr>Diapositiva 9</vt:lpstr>
      <vt:lpstr>SANTO: HOY QUIERO PROCLAMARTE Hoy quiero proclamarte Quiero cantar a tu nombre santo Quiero bailar ante tu presencia hasta morir Y bendecirte mi Dios y amarte No detenerme hasta encontrarte Buscar las sendas que me conducen hasta la luz. Y grito: santo, santo, santo, Tú eres santo, santo, santo, Tú siempre santo, santo, santo, Santo eres tú Siento en mí tu mirada Que me traspasa hasta lo más hondo Como una fuerza que me arrastra hasta la cruz. Y allí me limpias me purificas Sacas de mi el corazón de piedra Y me transformas en criatura Viva por ti </vt:lpstr>
      <vt:lpstr>Diapositiva 11</vt:lpstr>
      <vt:lpstr>Diapositiva 12</vt:lpstr>
      <vt:lpstr>Diapositiva 13</vt:lpstr>
      <vt:lpstr>Diapositiva 14</vt:lpstr>
      <vt:lpstr>Diapositiva 15</vt:lpstr>
      <vt:lpstr>  EL SEÑOR DIOS NOS AMO COMO NADIE AMO JAMAS EL NOS GUIA COMO ESTRELLAS  CUANDO NO EXISTE LA LUZ EL NOS DA TODO SU AMOR MIENTRAS LA FRACCION DEL PAN ES EL PAN DE LA AMISTAD EL PAN DE DIOS  ES MI CUERPO TOMAD Y COMED ESTA ES MI SANGRE TOMAD Y BEBED PUES YO SOY LA VIDA YO SOY EL AMOR OH SEÑOR CONDUCENOS HASTA TU AMOR</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Ángel</dc:creator>
  <cp:lastModifiedBy>ASUS 1005pxd</cp:lastModifiedBy>
  <cp:revision>27</cp:revision>
  <dcterms:created xsi:type="dcterms:W3CDTF">2013-04-19T00:48:17Z</dcterms:created>
  <dcterms:modified xsi:type="dcterms:W3CDTF">2016-09-19T19:42:57Z</dcterms:modified>
</cp:coreProperties>
</file>